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vnd.openxmlformats-officedocument.spreadsheetml.sheet" Extension="xlsx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notesMaster+xml" PartName="/ppt/notesMasters/notesMaster1.xml"/>
  <Override ContentType="application/vnd.openxmlformats-officedocument.presentationml.tags+xml" PartName="/ppt/tags/tag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theme+xml" PartName="/ppt/theme/theme2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drawingml.chart+xml" PartName="/ppt/charts/chart1.xml"/>
  <Override ContentType="application/vnd.ms-office.chartstyle+xml" PartName="/ppt/charts/style1.xml"/>
  <Override ContentType="application/vnd.ms-office.chartcolorstyle+xml" PartName="/ppt/charts/colors1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notesSlide+xml" PartName="/ppt/notesSlides/notesSlide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9" r:id="rId2"/>
    <p:sldId id="261" r:id="rId3"/>
    <p:sldId id="263" r:id="rId4"/>
    <p:sldId id="264" r:id="rId5"/>
    <p:sldId id="266" r:id="rId6"/>
    <p:sldId id="278" r:id="rId7"/>
    <p:sldId id="267" r:id="rId8"/>
    <p:sldId id="268" r:id="rId9"/>
    <p:sldId id="281" r:id="rId10"/>
    <p:sldId id="270" r:id="rId11"/>
    <p:sldId id="269" r:id="rId12"/>
    <p:sldId id="282" r:id="rId13"/>
    <p:sldId id="274" r:id="rId14"/>
    <p:sldId id="277" r:id="rId15"/>
    <p:sldId id="283" r:id="rId16"/>
    <p:sldId id="296" r:id="rId17"/>
  </p:sldIdLst>
  <p:sldSz cx="12192000" cy="6858000"/>
  <p:notesSz cx="6858000" cy="9144000"/>
  <p:embeddedFontLst>
    <p:embeddedFont>
      <p:font typeface="Montserrat ExtraBold" panose="00000900000000000000" pitchFamily="2" charset="0"/>
      <p:bold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黑体" panose="02010609060101010101" pitchFamily="49" charset="-122"/>
      <p:regular r:id="rId22"/>
    </p:embeddedFont>
    <p:embeddedFont>
      <p:font typeface="思源黑体 CN Heavy" panose="020B0A00000000000000" pitchFamily="34" charset="-122"/>
      <p:bold r:id="rId23"/>
    </p:embeddedFont>
    <p:embeddedFont>
      <p:font typeface="思源黑体 CN Normal" panose="020B0400000000000000" pitchFamily="34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3362" userDrawn="1">
          <p15:clr>
            <a:srgbClr val="A4A3A4"/>
          </p15:clr>
        </p15:guide>
        <p15:guide id="5" orient="horz" pos="3952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115" y="226"/>
      </p:cViewPr>
      <p:guideLst>
        <p:guide pos="3840"/>
        <p:guide pos="7256"/>
        <p:guide orient="horz" pos="2160"/>
        <p:guide orient="horz" pos="3362"/>
        <p:guide orient="horz" pos="3952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B8-41C3-B05B-3DF9A3BA8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04143"/>
        <c:axId val="79994959"/>
      </c:barChart>
      <c:catAx>
        <c:axId val="80004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994959"/>
        <c:crosses val="autoZero"/>
        <c:auto val="1"/>
        <c:lblAlgn val="ctr"/>
        <c:lblOffset val="100"/>
        <c:noMultiLvlLbl val="0"/>
      </c:catAx>
      <c:valAx>
        <c:axId val="79994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004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7A310-B0EC-4570-B856-3F5716AAB219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EDE7D-85D1-41A9-8531-364445DFD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8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73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8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2EED4-6A22-6021-B6BB-1D6E553F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3629C5-1B69-C571-B94B-214707399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93A832-7E55-C7D6-E5FC-150579E0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1C8FA9-8722-01A1-671F-86273553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D0FA2-4349-4810-3A72-C232179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51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F5F432-CB05-FB7B-0C4A-997CB5FBA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288D0D-11E2-5A0E-9701-774A03358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1337A2-A4A2-78EB-27BC-19A35C48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C9CACC-5D18-9EB5-FB85-D6C33110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692722-496C-18E5-A7BD-38E2942A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76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7B5957-32EE-2542-9E24-7CE766EAF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E6513E-4CCA-03AF-12AF-0EC247235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9F9136-E791-04B8-4845-FDD023B76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02EB-726A-4C5E-A242-CF444CFC5EC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C6D601-59DC-F567-580A-CFD61720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766BBA-66A3-CADC-FA2B-C522A50B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2194D-9C59-4371-AD21-2AC63049C6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50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9B2E3-DF9A-BD69-D55A-18D93933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17BB4-069E-6CD0-F99E-A17C4845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B6CB0A-A40D-0A52-6AE9-EA3DB032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1A73F9-FD3D-196D-B8A3-A34BF727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3D8A60-D618-E90C-DB44-C8232EE2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03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EEFA6-D5C6-6BC4-0882-E24B1327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F59CB2-2798-51B5-4D91-DF22A2030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3E7606-2EF3-2811-18BC-6C7411EBB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328BF-0B97-6C05-4325-4D68F1838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D0B072-460E-6C66-329E-3CF2A62F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55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C53D3-DE99-CD77-453F-D65CD97E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284C5-EE0F-8C16-FCFD-7EEFB9293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864E3-B93F-A2B5-DC8C-AFE1C2D24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A63680-AF25-83FA-965C-6324773F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848EBB-19FC-5048-67CC-F02EE76B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7BA2CE-D9AE-C4AE-41B0-73C8379FA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07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14BCA-FF77-8F2D-343F-E450748F7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DDD5E2-B98E-FB43-77AA-3982F7E72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F924F1-E84C-7C2F-170A-144D0150D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06FEC6-275F-240C-DD58-9A3EA0515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178755-2598-08AB-DAA0-1F39492F8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22298A-47F0-D5E0-7A56-569CB19D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8715D41-DDC4-33B0-5605-57EE0D1F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AA0ACF-D306-0F2F-0A72-5A414763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7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40270-1B37-B837-AFE9-A63883F4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FA82B9-91BF-6F62-5359-BD69C278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D5F254-0353-56F5-E242-16C605C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B8168C-3A9C-EEBC-0125-68604ABE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15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2BCA40-900B-E2AF-2684-E8D9DE97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D306C5-A58C-CC40-EA55-7E334013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489F5E-5688-2A97-9EEB-40A74258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21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80FB4-A7AE-7BAC-43D6-36838B09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376D0-801A-C3DF-BA6F-550BFCF65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0B79B7-1E33-AB9B-5160-C87D4B0DD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38130A-FBCE-238E-C720-15E8DC28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0A45B8-93ED-54AD-D76A-EBA146889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696ED-BC89-D6EC-7008-47562791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1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E4E13-48C2-42D3-2857-2EDCB37F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0FA883-AC53-48CC-FC76-7AEF737B6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CEA3FB-A65D-5685-BD5D-F086538D8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48AB84-A65B-953B-A088-D237282F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E063E6-891B-54B3-8E17-69C82182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B7F234-6C98-23BA-FF4E-0B0A43EC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58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08C871A-E18D-0D04-9E17-0174B61A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543CA5-8BF1-AD50-3019-048512616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F4B159-4D79-D614-B371-28909ED53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BFAC3-F874-423B-8B9B-69DB7F7EDA4C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9B440-F5CD-6211-68B8-E8774D16E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BAB26F-2A5F-6B65-533C-414CA21F4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F3C2D-E466-40CB-929F-C0D87AF765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542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EE816279-BB00-2727-4469-2D65043CA642}"/>
              </a:ext>
            </a:extLst>
          </p:cNvPr>
          <p:cNvSpPr/>
          <p:nvPr/>
        </p:nvSpPr>
        <p:spPr>
          <a:xfrm>
            <a:off x="-397203" y="320161"/>
            <a:ext cx="7987185" cy="6358353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358353">
                <a:moveTo>
                  <a:pt x="28527" y="0"/>
                </a:moveTo>
                <a:lnTo>
                  <a:pt x="7987185" y="23743"/>
                </a:lnTo>
                <a:lnTo>
                  <a:pt x="6149677" y="6358353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97" name="任意多边形: 形状 4096">
            <a:extLst>
              <a:ext uri="{FF2B5EF4-FFF2-40B4-BE49-F238E27FC236}">
                <a16:creationId xmlns:a16="http://schemas.microsoft.com/office/drawing/2014/main" id="{2C0C24B0-F836-A19B-F368-8C3B1B7E07E7}"/>
              </a:ext>
            </a:extLst>
          </p:cNvPr>
          <p:cNvSpPr/>
          <p:nvPr/>
        </p:nvSpPr>
        <p:spPr>
          <a:xfrm>
            <a:off x="-46892" y="188761"/>
            <a:ext cx="7559218" cy="6357161"/>
          </a:xfrm>
          <a:custGeom>
            <a:avLst/>
            <a:gdLst>
              <a:gd name="connsiteX0" fmla="*/ 0 w 7559218"/>
              <a:gd name="connsiteY0" fmla="*/ 0 h 6357161"/>
              <a:gd name="connsiteX1" fmla="*/ 7559218 w 7559218"/>
              <a:gd name="connsiteY1" fmla="*/ 22551 h 6357161"/>
              <a:gd name="connsiteX2" fmla="*/ 5721710 w 7559218"/>
              <a:gd name="connsiteY2" fmla="*/ 6357161 h 6357161"/>
              <a:gd name="connsiteX3" fmla="*/ 0 w 7559218"/>
              <a:gd name="connsiteY3" fmla="*/ 6223753 h 635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9218" h="6357161">
                <a:moveTo>
                  <a:pt x="0" y="0"/>
                </a:moveTo>
                <a:lnTo>
                  <a:pt x="7559218" y="22551"/>
                </a:lnTo>
                <a:lnTo>
                  <a:pt x="5721710" y="6357161"/>
                </a:lnTo>
                <a:lnTo>
                  <a:pt x="0" y="6223753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99CDB34-D4BF-460A-8B91-E73DF27992A4}"/>
              </a:ext>
            </a:extLst>
          </p:cNvPr>
          <p:cNvSpPr/>
          <p:nvPr/>
        </p:nvSpPr>
        <p:spPr>
          <a:xfrm>
            <a:off x="6066976" y="70338"/>
            <a:ext cx="6125024" cy="6708197"/>
          </a:xfrm>
          <a:custGeom>
            <a:avLst/>
            <a:gdLst>
              <a:gd name="connsiteX0" fmla="*/ 1661746 w 6125024"/>
              <a:gd name="connsiteY0" fmla="*/ 0 h 6708197"/>
              <a:gd name="connsiteX1" fmla="*/ 6125024 w 6125024"/>
              <a:gd name="connsiteY1" fmla="*/ 0 h 6708197"/>
              <a:gd name="connsiteX2" fmla="*/ 6125024 w 6125024"/>
              <a:gd name="connsiteY2" fmla="*/ 6708197 h 6708197"/>
              <a:gd name="connsiteX3" fmla="*/ 0 w 6125024"/>
              <a:gd name="connsiteY3" fmla="*/ 6529755 h 670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024" h="6708197">
                <a:moveTo>
                  <a:pt x="1661746" y="0"/>
                </a:moveTo>
                <a:lnTo>
                  <a:pt x="6125024" y="0"/>
                </a:lnTo>
                <a:lnTo>
                  <a:pt x="6125024" y="6708197"/>
                </a:lnTo>
                <a:lnTo>
                  <a:pt x="0" y="652975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B75149-DD8E-0062-49D2-3FD99A1DD646}"/>
              </a:ext>
            </a:extLst>
          </p:cNvPr>
          <p:cNvSpPr txBox="1"/>
          <p:nvPr/>
        </p:nvSpPr>
        <p:spPr>
          <a:xfrm>
            <a:off x="1011068" y="693381"/>
            <a:ext cx="4501662" cy="300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5400">
                <a:latin typeface="Montserrat ExtraBold" panose="00000900000000000000" pitchFamily="2" charset="0"/>
              </a:rPr>
              <a:t>YEAR-END WORK SUMMARY</a:t>
            </a:r>
            <a:endParaRPr lang="zh-CN" altLang="en-US" sz="5400">
              <a:latin typeface="Montserrat ExtraBold" panose="00000900000000000000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E874B8-F811-719A-3779-C30A268B1791}"/>
              </a:ext>
            </a:extLst>
          </p:cNvPr>
          <p:cNvSpPr txBox="1"/>
          <p:nvPr/>
        </p:nvSpPr>
        <p:spPr>
          <a:xfrm>
            <a:off x="1011068" y="3802115"/>
            <a:ext cx="100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工作总结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29EEA6-1B27-13BC-6D5E-43D11195DDA4}"/>
              </a:ext>
            </a:extLst>
          </p:cNvPr>
          <p:cNvSpPr txBox="1"/>
          <p:nvPr/>
        </p:nvSpPr>
        <p:spPr>
          <a:xfrm>
            <a:off x="2346706" y="3802115"/>
            <a:ext cx="100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工作汇报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7CE075-057C-CF23-7999-551B285D5E09}"/>
              </a:ext>
            </a:extLst>
          </p:cNvPr>
          <p:cNvSpPr txBox="1"/>
          <p:nvPr/>
        </p:nvSpPr>
        <p:spPr>
          <a:xfrm>
            <a:off x="3682343" y="3802115"/>
            <a:ext cx="90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工作计划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A3A7024-64C9-2910-B9FE-EEB4C7B16E3F}"/>
              </a:ext>
            </a:extLst>
          </p:cNvPr>
          <p:cNvCxnSpPr>
            <a:cxnSpLocks/>
          </p:cNvCxnSpPr>
          <p:nvPr/>
        </p:nvCxnSpPr>
        <p:spPr>
          <a:xfrm>
            <a:off x="2181004" y="3879803"/>
            <a:ext cx="0" cy="152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91F7345-79F7-90B8-1466-80829C8E0310}"/>
              </a:ext>
            </a:extLst>
          </p:cNvPr>
          <p:cNvCxnSpPr>
            <a:cxnSpLocks/>
          </p:cNvCxnSpPr>
          <p:nvPr/>
        </p:nvCxnSpPr>
        <p:spPr>
          <a:xfrm>
            <a:off x="3516642" y="3879803"/>
            <a:ext cx="0" cy="1524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C6B6046-B4C1-DB7D-1FC0-6DBE61B2C00C}"/>
              </a:ext>
            </a:extLst>
          </p:cNvPr>
          <p:cNvSpPr txBox="1"/>
          <p:nvPr/>
        </p:nvSpPr>
        <p:spPr>
          <a:xfrm>
            <a:off x="1011068" y="5430085"/>
            <a:ext cx="319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Montserrat ExtraBold" panose="00000900000000000000" pitchFamily="2" charset="0"/>
              </a:rPr>
              <a:t>Reporters</a:t>
            </a:r>
            <a:r>
              <a:rPr lang="zh-CN" altLang="en-US" sz="2000">
                <a:latin typeface="Montserrat ExtraBold" panose="00000900000000000000" pitchFamily="2" charset="0"/>
              </a:rPr>
              <a:t>：稻小壳</a:t>
            </a:r>
          </a:p>
        </p:txBody>
      </p:sp>
      <p:grpSp>
        <p:nvGrpSpPr>
          <p:cNvPr id="4099" name="组合 4098">
            <a:extLst>
              <a:ext uri="{FF2B5EF4-FFF2-40B4-BE49-F238E27FC236}">
                <a16:creationId xmlns:a16="http://schemas.microsoft.com/office/drawing/2014/main" id="{90F29392-C17D-C248-2935-C96389F74483}"/>
              </a:ext>
            </a:extLst>
          </p:cNvPr>
          <p:cNvGrpSpPr/>
          <p:nvPr/>
        </p:nvGrpSpPr>
        <p:grpSpPr>
          <a:xfrm>
            <a:off x="6487054" y="-127935"/>
            <a:ext cx="6361436" cy="7654150"/>
            <a:chOff x="6487054" y="-127935"/>
            <a:chExt cx="6361436" cy="7654150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52AB8CDE-395D-CAD8-F501-01BE4B93A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302">
              <a:off x="8859012" y="1964966"/>
              <a:ext cx="3989478" cy="5385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E568F39-B971-5566-08D6-E94851434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87054" y="-127935"/>
              <a:ext cx="5669742" cy="7654150"/>
            </a:xfrm>
            <a:custGeom>
              <a:avLst/>
              <a:gdLst>
                <a:gd name="connsiteX0" fmla="*/ 5669742 w 5669742"/>
                <a:gd name="connsiteY0" fmla="*/ 0 h 7654150"/>
                <a:gd name="connsiteX1" fmla="*/ 0 w 5669742"/>
                <a:gd name="connsiteY1" fmla="*/ 0 h 7654150"/>
                <a:gd name="connsiteX2" fmla="*/ 0 w 5669742"/>
                <a:gd name="connsiteY2" fmla="*/ 7654150 h 7654150"/>
                <a:gd name="connsiteX3" fmla="*/ 5669742 w 5669742"/>
                <a:gd name="connsiteY3" fmla="*/ 7654150 h 76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9742" h="7654150">
                  <a:moveTo>
                    <a:pt x="5669742" y="0"/>
                  </a:moveTo>
                  <a:lnTo>
                    <a:pt x="0" y="0"/>
                  </a:lnTo>
                  <a:lnTo>
                    <a:pt x="0" y="7654150"/>
                  </a:lnTo>
                  <a:lnTo>
                    <a:pt x="5669742" y="765415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679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012AF10-DA3A-D9F9-5CBE-16F7A3CC5E7B}"/>
              </a:ext>
            </a:extLst>
          </p:cNvPr>
          <p:cNvSpPr/>
          <p:nvPr/>
        </p:nvSpPr>
        <p:spPr>
          <a:xfrm>
            <a:off x="3681971" y="-23446"/>
            <a:ext cx="4814262" cy="6951784"/>
          </a:xfrm>
          <a:custGeom>
            <a:avLst/>
            <a:gdLst>
              <a:gd name="connsiteX0" fmla="*/ 805551 w 4814262"/>
              <a:gd name="connsiteY0" fmla="*/ 0 h 6951784"/>
              <a:gd name="connsiteX1" fmla="*/ 4814262 w 4814262"/>
              <a:gd name="connsiteY1" fmla="*/ 0 h 6951784"/>
              <a:gd name="connsiteX2" fmla="*/ 4008711 w 4814262"/>
              <a:gd name="connsiteY2" fmla="*/ 6951784 h 6951784"/>
              <a:gd name="connsiteX3" fmla="*/ 0 w 4814262"/>
              <a:gd name="connsiteY3" fmla="*/ 6951784 h 695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262" h="6951784">
                <a:moveTo>
                  <a:pt x="805551" y="0"/>
                </a:moveTo>
                <a:lnTo>
                  <a:pt x="4814262" y="0"/>
                </a:lnTo>
                <a:lnTo>
                  <a:pt x="4008711" y="6951784"/>
                </a:lnTo>
                <a:lnTo>
                  <a:pt x="0" y="6951784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FEB01BC-79A5-FDF1-1F36-B3FCFAB1EDBA}"/>
              </a:ext>
            </a:extLst>
          </p:cNvPr>
          <p:cNvSpPr/>
          <p:nvPr/>
        </p:nvSpPr>
        <p:spPr>
          <a:xfrm>
            <a:off x="8168173" y="610714"/>
            <a:ext cx="4081125" cy="5723792"/>
          </a:xfrm>
          <a:custGeom>
            <a:avLst/>
            <a:gdLst>
              <a:gd name="connsiteX0" fmla="*/ 649717 w 4081125"/>
              <a:gd name="connsiteY0" fmla="*/ 0 h 5723792"/>
              <a:gd name="connsiteX1" fmla="*/ 4081125 w 4081125"/>
              <a:gd name="connsiteY1" fmla="*/ 0 h 5723792"/>
              <a:gd name="connsiteX2" fmla="*/ 4081125 w 4081125"/>
              <a:gd name="connsiteY2" fmla="*/ 5106816 h 5723792"/>
              <a:gd name="connsiteX3" fmla="*/ 4011091 w 4081125"/>
              <a:gd name="connsiteY3" fmla="*/ 5723792 h 5723792"/>
              <a:gd name="connsiteX4" fmla="*/ 0 w 4081125"/>
              <a:gd name="connsiteY4" fmla="*/ 5723792 h 572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125" h="5723792">
                <a:moveTo>
                  <a:pt x="649717" y="0"/>
                </a:moveTo>
                <a:lnTo>
                  <a:pt x="4081125" y="0"/>
                </a:lnTo>
                <a:lnTo>
                  <a:pt x="4081125" y="5106816"/>
                </a:lnTo>
                <a:lnTo>
                  <a:pt x="4011091" y="5723792"/>
                </a:lnTo>
                <a:lnTo>
                  <a:pt x="0" y="5723792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36" name="任意多边形: 形状 14335">
            <a:extLst>
              <a:ext uri="{FF2B5EF4-FFF2-40B4-BE49-F238E27FC236}">
                <a16:creationId xmlns:a16="http://schemas.microsoft.com/office/drawing/2014/main" id="{6E93E72E-8264-ACEC-8042-7606E4FAB379}"/>
              </a:ext>
            </a:extLst>
          </p:cNvPr>
          <p:cNvSpPr/>
          <p:nvPr/>
        </p:nvSpPr>
        <p:spPr>
          <a:xfrm>
            <a:off x="-39917" y="610714"/>
            <a:ext cx="4069994" cy="5723792"/>
          </a:xfrm>
          <a:custGeom>
            <a:avLst/>
            <a:gdLst>
              <a:gd name="connsiteX0" fmla="*/ 58903 w 4069994"/>
              <a:gd name="connsiteY0" fmla="*/ 0 h 5723792"/>
              <a:gd name="connsiteX1" fmla="*/ 4069994 w 4069994"/>
              <a:gd name="connsiteY1" fmla="*/ 0 h 5723792"/>
              <a:gd name="connsiteX2" fmla="*/ 3420277 w 4069994"/>
              <a:gd name="connsiteY2" fmla="*/ 5723792 h 5723792"/>
              <a:gd name="connsiteX3" fmla="*/ 0 w 4069994"/>
              <a:gd name="connsiteY3" fmla="*/ 5723792 h 5723792"/>
              <a:gd name="connsiteX4" fmla="*/ 0 w 4069994"/>
              <a:gd name="connsiteY4" fmla="*/ 518917 h 572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9994" h="5723792">
                <a:moveTo>
                  <a:pt x="58903" y="0"/>
                </a:moveTo>
                <a:lnTo>
                  <a:pt x="4069994" y="0"/>
                </a:lnTo>
                <a:lnTo>
                  <a:pt x="3420277" y="5723792"/>
                </a:lnTo>
                <a:lnTo>
                  <a:pt x="0" y="5723792"/>
                </a:lnTo>
                <a:lnTo>
                  <a:pt x="0" y="51891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5331E22-0CBE-91D7-C514-55694DB5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46"/>
          <a:stretch>
            <a:fillRect/>
          </a:stretch>
        </p:blipFill>
        <p:spPr bwMode="auto">
          <a:xfrm>
            <a:off x="2874026" y="853441"/>
            <a:ext cx="5813674" cy="6039729"/>
          </a:xfrm>
          <a:custGeom>
            <a:avLst/>
            <a:gdLst>
              <a:gd name="connsiteX0" fmla="*/ 0 w 5813674"/>
              <a:gd name="connsiteY0" fmla="*/ 0 h 6039729"/>
              <a:gd name="connsiteX1" fmla="*/ 5813674 w 5813674"/>
              <a:gd name="connsiteY1" fmla="*/ 0 h 6039729"/>
              <a:gd name="connsiteX2" fmla="*/ 5813674 w 5813674"/>
              <a:gd name="connsiteY2" fmla="*/ 6039729 h 6039729"/>
              <a:gd name="connsiteX3" fmla="*/ 0 w 5813674"/>
              <a:gd name="connsiteY3" fmla="*/ 6039729 h 603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3674" h="6039729">
                <a:moveTo>
                  <a:pt x="0" y="0"/>
                </a:moveTo>
                <a:lnTo>
                  <a:pt x="5813674" y="0"/>
                </a:lnTo>
                <a:lnTo>
                  <a:pt x="5813674" y="6039729"/>
                </a:lnTo>
                <a:lnTo>
                  <a:pt x="0" y="603972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D15F18-D67D-48BA-7861-B2567856EAFF}"/>
              </a:ext>
            </a:extLst>
          </p:cNvPr>
          <p:cNvSpPr txBox="1"/>
          <p:nvPr/>
        </p:nvSpPr>
        <p:spPr>
          <a:xfrm>
            <a:off x="9227049" y="3231559"/>
            <a:ext cx="2333396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4FD7E7-7AD1-5A5F-9AFF-7CDD77F20D4C}"/>
              </a:ext>
            </a:extLst>
          </p:cNvPr>
          <p:cNvSpPr txBox="1"/>
          <p:nvPr/>
        </p:nvSpPr>
        <p:spPr>
          <a:xfrm>
            <a:off x="9758798" y="1351588"/>
            <a:ext cx="1269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02.</a:t>
            </a:r>
            <a:endParaRPr lang="zh-CN" altLang="en-US" sz="54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8D991B-D276-08B1-5C77-078F42B45A83}"/>
              </a:ext>
            </a:extLst>
          </p:cNvPr>
          <p:cNvSpPr txBox="1"/>
          <p:nvPr/>
        </p:nvSpPr>
        <p:spPr>
          <a:xfrm>
            <a:off x="9399998" y="2801306"/>
            <a:ext cx="198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61D349-57D7-2431-9213-09ACFA067D29}"/>
              </a:ext>
            </a:extLst>
          </p:cNvPr>
          <p:cNvSpPr txBox="1"/>
          <p:nvPr/>
        </p:nvSpPr>
        <p:spPr>
          <a:xfrm>
            <a:off x="631555" y="4613226"/>
            <a:ext cx="2333396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DB1575-F870-8B33-402D-39378DFFFD66}"/>
              </a:ext>
            </a:extLst>
          </p:cNvPr>
          <p:cNvSpPr txBox="1"/>
          <p:nvPr/>
        </p:nvSpPr>
        <p:spPr>
          <a:xfrm>
            <a:off x="1163304" y="2733255"/>
            <a:ext cx="1135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01.</a:t>
            </a:r>
            <a:endParaRPr lang="zh-CN" altLang="en-US" sz="54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62CB2A-EF94-1A10-6AE3-5389779E16C2}"/>
              </a:ext>
            </a:extLst>
          </p:cNvPr>
          <p:cNvSpPr txBox="1"/>
          <p:nvPr/>
        </p:nvSpPr>
        <p:spPr>
          <a:xfrm>
            <a:off x="804504" y="4182973"/>
            <a:ext cx="1987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添加标题内容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7E6E40-E32A-872D-A2EB-983B193F42D5}"/>
              </a:ext>
            </a:extLst>
          </p:cNvPr>
          <p:cNvSpPr txBox="1"/>
          <p:nvPr/>
        </p:nvSpPr>
        <p:spPr>
          <a:xfrm>
            <a:off x="4362350" y="1143720"/>
            <a:ext cx="369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经验总结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D5E2187-6E61-6718-F32A-7C2D57F45243}"/>
              </a:ext>
            </a:extLst>
          </p:cNvPr>
          <p:cNvSpPr txBox="1"/>
          <p:nvPr/>
        </p:nvSpPr>
        <p:spPr>
          <a:xfrm>
            <a:off x="575171" y="1269732"/>
            <a:ext cx="3074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Experience </a:t>
            </a:r>
          </a:p>
          <a:p>
            <a:r>
              <a:rPr lang="en-US" altLang="zh-CN" sz="36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Summary</a:t>
            </a:r>
            <a:endParaRPr lang="zh-CN" altLang="en-US" sz="36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60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9" name="任意多边形: 形状 14348">
            <a:extLst>
              <a:ext uri="{FF2B5EF4-FFF2-40B4-BE49-F238E27FC236}">
                <a16:creationId xmlns:a16="http://schemas.microsoft.com/office/drawing/2014/main" id="{42ED61E8-8935-B1F5-C0B8-88CEFFCF2C64}"/>
              </a:ext>
            </a:extLst>
          </p:cNvPr>
          <p:cNvSpPr/>
          <p:nvPr/>
        </p:nvSpPr>
        <p:spPr>
          <a:xfrm>
            <a:off x="-46892" y="694239"/>
            <a:ext cx="5139459" cy="5818487"/>
          </a:xfrm>
          <a:custGeom>
            <a:avLst/>
            <a:gdLst>
              <a:gd name="connsiteX0" fmla="*/ 0 w 5139459"/>
              <a:gd name="connsiteY0" fmla="*/ 0 h 5818487"/>
              <a:gd name="connsiteX1" fmla="*/ 5139459 w 5139459"/>
              <a:gd name="connsiteY1" fmla="*/ 0 h 5818487"/>
              <a:gd name="connsiteX2" fmla="*/ 4543716 w 5139459"/>
              <a:gd name="connsiteY2" fmla="*/ 5818487 h 5818487"/>
              <a:gd name="connsiteX3" fmla="*/ 0 w 5139459"/>
              <a:gd name="connsiteY3" fmla="*/ 5818487 h 581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9459" h="5818487">
                <a:moveTo>
                  <a:pt x="0" y="0"/>
                </a:moveTo>
                <a:lnTo>
                  <a:pt x="5139459" y="0"/>
                </a:lnTo>
                <a:lnTo>
                  <a:pt x="4543716" y="5818487"/>
                </a:lnTo>
                <a:lnTo>
                  <a:pt x="0" y="5818487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E719D573-E60D-5BA9-7C81-332BF004833B}"/>
              </a:ext>
            </a:extLst>
          </p:cNvPr>
          <p:cNvSpPr/>
          <p:nvPr/>
        </p:nvSpPr>
        <p:spPr>
          <a:xfrm>
            <a:off x="4186473" y="254643"/>
            <a:ext cx="3860065" cy="6435934"/>
          </a:xfrm>
          <a:prstGeom prst="parallelogram">
            <a:avLst>
              <a:gd name="adj" fmla="val 13940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5AA0D1AF-11B6-34EA-02C9-B371EBE22EC0}"/>
              </a:ext>
            </a:extLst>
          </p:cNvPr>
          <p:cNvSpPr/>
          <p:nvPr/>
        </p:nvSpPr>
        <p:spPr>
          <a:xfrm>
            <a:off x="7230833" y="694240"/>
            <a:ext cx="4778886" cy="2651234"/>
          </a:xfrm>
          <a:prstGeom prst="parallelogram">
            <a:avLst>
              <a:gd name="adj" fmla="val 13108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351" name="任意多边形: 形状 14350">
            <a:extLst>
              <a:ext uri="{FF2B5EF4-FFF2-40B4-BE49-F238E27FC236}">
                <a16:creationId xmlns:a16="http://schemas.microsoft.com/office/drawing/2014/main" id="{85A1858A-7BDD-3D69-4D44-0903928D20AB}"/>
              </a:ext>
            </a:extLst>
          </p:cNvPr>
          <p:cNvSpPr/>
          <p:nvPr/>
        </p:nvSpPr>
        <p:spPr>
          <a:xfrm>
            <a:off x="7230834" y="3861493"/>
            <a:ext cx="4977981" cy="2651234"/>
          </a:xfrm>
          <a:custGeom>
            <a:avLst/>
            <a:gdLst>
              <a:gd name="connsiteX0" fmla="*/ 347524 w 4977981"/>
              <a:gd name="connsiteY0" fmla="*/ 0 h 2651234"/>
              <a:gd name="connsiteX1" fmla="*/ 4977981 w 4977981"/>
              <a:gd name="connsiteY1" fmla="*/ 0 h 2651234"/>
              <a:gd name="connsiteX2" fmla="*/ 4977981 w 4977981"/>
              <a:gd name="connsiteY2" fmla="*/ 1929393 h 2651234"/>
              <a:gd name="connsiteX3" fmla="*/ 4883362 w 4977981"/>
              <a:gd name="connsiteY3" fmla="*/ 2651234 h 2651234"/>
              <a:gd name="connsiteX4" fmla="*/ 0 w 4977981"/>
              <a:gd name="connsiteY4" fmla="*/ 2651234 h 265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981" h="2651234">
                <a:moveTo>
                  <a:pt x="347524" y="0"/>
                </a:moveTo>
                <a:lnTo>
                  <a:pt x="4977981" y="0"/>
                </a:lnTo>
                <a:lnTo>
                  <a:pt x="4977981" y="1929393"/>
                </a:lnTo>
                <a:lnTo>
                  <a:pt x="4883362" y="2651234"/>
                </a:lnTo>
                <a:lnTo>
                  <a:pt x="0" y="2651234"/>
                </a:lnTo>
                <a:close/>
              </a:path>
            </a:pathLst>
          </a:cu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02192E-A12E-60C6-3D05-BBCD36F527A0}"/>
              </a:ext>
            </a:extLst>
          </p:cNvPr>
          <p:cNvSpPr txBox="1"/>
          <p:nvPr/>
        </p:nvSpPr>
        <p:spPr>
          <a:xfrm>
            <a:off x="631555" y="3101126"/>
            <a:ext cx="369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经验总结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4AD6F8-3780-F980-57ED-B75095D11297}"/>
              </a:ext>
            </a:extLst>
          </p:cNvPr>
          <p:cNvSpPr txBox="1"/>
          <p:nvPr/>
        </p:nvSpPr>
        <p:spPr>
          <a:xfrm>
            <a:off x="631555" y="1462585"/>
            <a:ext cx="3392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Experience </a:t>
            </a:r>
          </a:p>
          <a:p>
            <a:r>
              <a:rPr lang="en-US" altLang="zh-CN" sz="40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Summary</a:t>
            </a:r>
            <a:endParaRPr lang="zh-CN" altLang="en-US" sz="40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CBA889F-1B7F-9B64-4E7A-4FD9B30D181C}"/>
              </a:ext>
            </a:extLst>
          </p:cNvPr>
          <p:cNvSpPr txBox="1"/>
          <p:nvPr/>
        </p:nvSpPr>
        <p:spPr>
          <a:xfrm>
            <a:off x="631555" y="3847716"/>
            <a:ext cx="3096383" cy="16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14339" name="组合 14338">
            <a:extLst>
              <a:ext uri="{FF2B5EF4-FFF2-40B4-BE49-F238E27FC236}">
                <a16:creationId xmlns:a16="http://schemas.microsoft.com/office/drawing/2014/main" id="{6CF96E2F-32FC-680A-B3DF-D7557AB53DDD}"/>
              </a:ext>
            </a:extLst>
          </p:cNvPr>
          <p:cNvGrpSpPr/>
          <p:nvPr/>
        </p:nvGrpSpPr>
        <p:grpSpPr>
          <a:xfrm>
            <a:off x="7689369" y="1061528"/>
            <a:ext cx="3909060" cy="1864166"/>
            <a:chOff x="7689369" y="1061528"/>
            <a:chExt cx="3909060" cy="186416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4FEA4F6-43D7-DBC6-08A1-571DF1929E16}"/>
                </a:ext>
              </a:extLst>
            </p:cNvPr>
            <p:cNvSpPr txBox="1"/>
            <p:nvPr/>
          </p:nvSpPr>
          <p:spPr>
            <a:xfrm>
              <a:off x="7689369" y="2308024"/>
              <a:ext cx="3909060" cy="6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思源黑体 CN Normal" panose="020B0400000000000000" pitchFamily="34" charset="-122"/>
                </a:rPr>
                <a:t>单击此处输入你的正文，文字是您思想的提炼，为了最终演示发布的良好效果，请尽量言简意赅的阐述观点</a:t>
              </a:r>
            </a:p>
          </p:txBody>
        </p:sp>
        <p:sp>
          <p:nvSpPr>
            <p:cNvPr id="14336" name="文本框 14335">
              <a:extLst>
                <a:ext uri="{FF2B5EF4-FFF2-40B4-BE49-F238E27FC236}">
                  <a16:creationId xmlns:a16="http://schemas.microsoft.com/office/drawing/2014/main" id="{C3774F32-C270-D87B-8CD2-2911760F5F2D}"/>
                </a:ext>
              </a:extLst>
            </p:cNvPr>
            <p:cNvSpPr txBox="1"/>
            <p:nvPr/>
          </p:nvSpPr>
          <p:spPr>
            <a:xfrm>
              <a:off x="7689369" y="185538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单击添加标题</a:t>
              </a:r>
            </a:p>
          </p:txBody>
        </p:sp>
        <p:sp>
          <p:nvSpPr>
            <p:cNvPr id="14337" name="文本框 14336">
              <a:extLst>
                <a:ext uri="{FF2B5EF4-FFF2-40B4-BE49-F238E27FC236}">
                  <a16:creationId xmlns:a16="http://schemas.microsoft.com/office/drawing/2014/main" id="{E9F0BF84-CA85-ABB1-B40F-E75B26EBF6C9}"/>
                </a:ext>
              </a:extLst>
            </p:cNvPr>
            <p:cNvSpPr txBox="1"/>
            <p:nvPr/>
          </p:nvSpPr>
          <p:spPr>
            <a:xfrm>
              <a:off x="7689369" y="1061528"/>
              <a:ext cx="22862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latin typeface="Montserrat ExtraBold" panose="00000900000000000000" pitchFamily="2" charset="0"/>
                  <a:ea typeface="思源黑体 CN Heavy" panose="020B0A00000000000000" pitchFamily="34" charset="-122"/>
                </a:rPr>
                <a:t>Part one</a:t>
              </a:r>
              <a:endParaRPr lang="zh-CN" altLang="en-US" sz="3600">
                <a:latin typeface="Montserrat ExtraBold" panose="00000900000000000000" pitchFamily="2" charset="0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4341" name="组合 14340">
            <a:extLst>
              <a:ext uri="{FF2B5EF4-FFF2-40B4-BE49-F238E27FC236}">
                <a16:creationId xmlns:a16="http://schemas.microsoft.com/office/drawing/2014/main" id="{78005A66-DA28-25F3-6233-8711E28AF0FA}"/>
              </a:ext>
            </a:extLst>
          </p:cNvPr>
          <p:cNvGrpSpPr/>
          <p:nvPr/>
        </p:nvGrpSpPr>
        <p:grpSpPr>
          <a:xfrm>
            <a:off x="8149700" y="4321335"/>
            <a:ext cx="3909060" cy="1864166"/>
            <a:chOff x="7689369" y="1061528"/>
            <a:chExt cx="3909060" cy="1864166"/>
          </a:xfrm>
        </p:grpSpPr>
        <p:sp>
          <p:nvSpPr>
            <p:cNvPr id="14343" name="文本框 14342">
              <a:extLst>
                <a:ext uri="{FF2B5EF4-FFF2-40B4-BE49-F238E27FC236}">
                  <a16:creationId xmlns:a16="http://schemas.microsoft.com/office/drawing/2014/main" id="{33BF4ABA-C372-943B-8D50-F6B7B5FE4595}"/>
                </a:ext>
              </a:extLst>
            </p:cNvPr>
            <p:cNvSpPr txBox="1"/>
            <p:nvPr/>
          </p:nvSpPr>
          <p:spPr>
            <a:xfrm>
              <a:off x="7689369" y="2308024"/>
              <a:ext cx="3909060" cy="6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思源黑体 CN Normal" panose="020B0400000000000000" pitchFamily="34" charset="-122"/>
                </a:rPr>
                <a:t>单击此处输入你的正文，文字是您思想的提炼，为了最终演示发布的良好效果，请尽量言简意赅的阐述观点</a:t>
              </a:r>
            </a:p>
          </p:txBody>
        </p:sp>
        <p:sp>
          <p:nvSpPr>
            <p:cNvPr id="14345" name="文本框 14344">
              <a:extLst>
                <a:ext uri="{FF2B5EF4-FFF2-40B4-BE49-F238E27FC236}">
                  <a16:creationId xmlns:a16="http://schemas.microsoft.com/office/drawing/2014/main" id="{49587DC1-9C1E-C7D1-1BD0-2CDDEDBBB572}"/>
                </a:ext>
              </a:extLst>
            </p:cNvPr>
            <p:cNvSpPr txBox="1"/>
            <p:nvPr/>
          </p:nvSpPr>
          <p:spPr>
            <a:xfrm>
              <a:off x="7689369" y="185538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单击添加标题</a:t>
              </a:r>
            </a:p>
          </p:txBody>
        </p:sp>
        <p:sp>
          <p:nvSpPr>
            <p:cNvPr id="14346" name="文本框 14345">
              <a:extLst>
                <a:ext uri="{FF2B5EF4-FFF2-40B4-BE49-F238E27FC236}">
                  <a16:creationId xmlns:a16="http://schemas.microsoft.com/office/drawing/2014/main" id="{22219126-ADBC-AE09-1E75-813573FA4BCE}"/>
                </a:ext>
              </a:extLst>
            </p:cNvPr>
            <p:cNvSpPr txBox="1"/>
            <p:nvPr/>
          </p:nvSpPr>
          <p:spPr>
            <a:xfrm>
              <a:off x="7689369" y="1061528"/>
              <a:ext cx="2316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>
                  <a:latin typeface="Montserrat ExtraBold" panose="00000900000000000000" pitchFamily="2" charset="0"/>
                  <a:ea typeface="思源黑体 CN Heavy" panose="020B0A00000000000000" pitchFamily="34" charset="-122"/>
                </a:rPr>
                <a:t>Part two</a:t>
              </a:r>
              <a:endParaRPr lang="zh-CN" altLang="en-US" sz="3600">
                <a:latin typeface="Montserrat ExtraBold" panose="00000900000000000000" pitchFamily="2" charset="0"/>
                <a:ea typeface="思源黑体 CN Heavy" panose="020B0A00000000000000" pitchFamily="34" charset="-122"/>
              </a:endParaRPr>
            </a:p>
          </p:txBody>
        </p:sp>
      </p:grpSp>
      <p:pic>
        <p:nvPicPr>
          <p:cNvPr id="14347" name="Picture 4">
            <a:extLst>
              <a:ext uri="{FF2B5EF4-FFF2-40B4-BE49-F238E27FC236}">
                <a16:creationId xmlns:a16="http://schemas.microsoft.com/office/drawing/2014/main" id="{E616D554-7C56-E458-147A-7B738F24F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4" y="-366141"/>
            <a:ext cx="6139420" cy="828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2413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B20FFB8-FB33-6065-80C2-0245BFA8D56F}"/>
              </a:ext>
            </a:extLst>
          </p:cNvPr>
          <p:cNvSpPr/>
          <p:nvPr/>
        </p:nvSpPr>
        <p:spPr>
          <a:xfrm>
            <a:off x="0" y="0"/>
            <a:ext cx="12192000" cy="68845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BFE6F51-696B-13D1-D90B-96287D7180DD}"/>
              </a:ext>
            </a:extLst>
          </p:cNvPr>
          <p:cNvSpPr/>
          <p:nvPr/>
        </p:nvSpPr>
        <p:spPr>
          <a:xfrm flipV="1">
            <a:off x="-3813173" y="222738"/>
            <a:ext cx="7841222" cy="6181194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  <a:gd name="connsiteX0" fmla="*/ 28527 w 7987185"/>
              <a:gd name="connsiteY0" fmla="*/ 0 h 6296258"/>
              <a:gd name="connsiteX1" fmla="*/ 7987185 w 7987185"/>
              <a:gd name="connsiteY1" fmla="*/ 23743 h 6296258"/>
              <a:gd name="connsiteX2" fmla="*/ 7003480 w 7987185"/>
              <a:gd name="connsiteY2" fmla="*/ 6296258 h 6296258"/>
              <a:gd name="connsiteX3" fmla="*/ 0 w 7987185"/>
              <a:gd name="connsiteY3" fmla="*/ 6214966 h 6296258"/>
              <a:gd name="connsiteX4" fmla="*/ 28527 w 7987185"/>
              <a:gd name="connsiteY4" fmla="*/ 0 h 62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296258">
                <a:moveTo>
                  <a:pt x="28527" y="0"/>
                </a:moveTo>
                <a:lnTo>
                  <a:pt x="7987185" y="23743"/>
                </a:lnTo>
                <a:lnTo>
                  <a:pt x="7003480" y="6296258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EE801E7-0B1D-7AC0-6912-9A0615A970C7}"/>
              </a:ext>
            </a:extLst>
          </p:cNvPr>
          <p:cNvSpPr/>
          <p:nvPr/>
        </p:nvSpPr>
        <p:spPr>
          <a:xfrm flipH="1" flipV="1">
            <a:off x="8163951" y="536129"/>
            <a:ext cx="7841222" cy="6181194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  <a:gd name="connsiteX0" fmla="*/ 28527 w 7987185"/>
              <a:gd name="connsiteY0" fmla="*/ 0 h 6296258"/>
              <a:gd name="connsiteX1" fmla="*/ 7987185 w 7987185"/>
              <a:gd name="connsiteY1" fmla="*/ 23743 h 6296258"/>
              <a:gd name="connsiteX2" fmla="*/ 7003480 w 7987185"/>
              <a:gd name="connsiteY2" fmla="*/ 6296258 h 6296258"/>
              <a:gd name="connsiteX3" fmla="*/ 0 w 7987185"/>
              <a:gd name="connsiteY3" fmla="*/ 6214966 h 6296258"/>
              <a:gd name="connsiteX4" fmla="*/ 28527 w 7987185"/>
              <a:gd name="connsiteY4" fmla="*/ 0 h 62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296258">
                <a:moveTo>
                  <a:pt x="28527" y="0"/>
                </a:moveTo>
                <a:lnTo>
                  <a:pt x="7987185" y="23743"/>
                </a:lnTo>
                <a:lnTo>
                  <a:pt x="7003480" y="6296258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B77D5F-1C66-57EA-D1BC-2F82105D5E74}"/>
              </a:ext>
            </a:extLst>
          </p:cNvPr>
          <p:cNvSpPr txBox="1"/>
          <p:nvPr/>
        </p:nvSpPr>
        <p:spPr>
          <a:xfrm>
            <a:off x="3840480" y="2911127"/>
            <a:ext cx="451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工作计划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3C3E43-580D-1F00-BD2A-C35D0617CA53}"/>
              </a:ext>
            </a:extLst>
          </p:cNvPr>
          <p:cNvSpPr txBox="1"/>
          <p:nvPr/>
        </p:nvSpPr>
        <p:spPr>
          <a:xfrm>
            <a:off x="4940340" y="755442"/>
            <a:ext cx="2311320" cy="204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5400"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altLang="zh-CN" sz="11500">
                <a:solidFill>
                  <a:schemeClr val="bg1"/>
                </a:solidFill>
              </a:rPr>
              <a:t>04</a:t>
            </a:r>
            <a:endParaRPr lang="zh-CN" altLang="en-US" sz="11500">
              <a:solidFill>
                <a:schemeClr val="bg1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D089EC0-922D-A928-F781-6A9B1EEDA859}"/>
              </a:ext>
            </a:extLst>
          </p:cNvPr>
          <p:cNvSpPr/>
          <p:nvPr/>
        </p:nvSpPr>
        <p:spPr>
          <a:xfrm flipV="1">
            <a:off x="-36232" y="368883"/>
            <a:ext cx="3876713" cy="6169450"/>
          </a:xfrm>
          <a:custGeom>
            <a:avLst/>
            <a:gdLst>
              <a:gd name="connsiteX0" fmla="*/ 2910985 w 3876713"/>
              <a:gd name="connsiteY0" fmla="*/ 6169450 h 6169450"/>
              <a:gd name="connsiteX1" fmla="*/ 3876713 w 3876713"/>
              <a:gd name="connsiteY1" fmla="*/ 11565 h 6169450"/>
              <a:gd name="connsiteX2" fmla="*/ 0 w 3876713"/>
              <a:gd name="connsiteY2" fmla="*/ 0 h 6169450"/>
              <a:gd name="connsiteX3" fmla="*/ 0 w 3876713"/>
              <a:gd name="connsiteY3" fmla="*/ 6135661 h 616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713" h="6169450">
                <a:moveTo>
                  <a:pt x="2910985" y="6169450"/>
                </a:moveTo>
                <a:lnTo>
                  <a:pt x="3876713" y="11565"/>
                </a:lnTo>
                <a:lnTo>
                  <a:pt x="0" y="0"/>
                </a:lnTo>
                <a:lnTo>
                  <a:pt x="0" y="6135661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169" name="图片 7168">
            <a:extLst>
              <a:ext uri="{FF2B5EF4-FFF2-40B4-BE49-F238E27FC236}">
                <a16:creationId xmlns:a16="http://schemas.microsoft.com/office/drawing/2014/main" id="{AF2F9982-0F99-83B8-5D91-AA0CAF29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06" y="1406464"/>
            <a:ext cx="4755516" cy="6419944"/>
          </a:xfrm>
          <a:custGeom>
            <a:avLst/>
            <a:gdLst>
              <a:gd name="connsiteX0" fmla="*/ 0 w 4755516"/>
              <a:gd name="connsiteY0" fmla="*/ 0 h 6419944"/>
              <a:gd name="connsiteX1" fmla="*/ 4755516 w 4755516"/>
              <a:gd name="connsiteY1" fmla="*/ 0 h 6419944"/>
              <a:gd name="connsiteX2" fmla="*/ 4755516 w 4755516"/>
              <a:gd name="connsiteY2" fmla="*/ 6419944 h 6419944"/>
              <a:gd name="connsiteX3" fmla="*/ 4632306 w 4755516"/>
              <a:gd name="connsiteY3" fmla="*/ 6419944 h 6419944"/>
              <a:gd name="connsiteX4" fmla="*/ 4632306 w 4755516"/>
              <a:gd name="connsiteY4" fmla="*/ 5478106 h 6419944"/>
              <a:gd name="connsiteX5" fmla="*/ 0 w 4755516"/>
              <a:gd name="connsiteY5" fmla="*/ 5478106 h 641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5516" h="6419944">
                <a:moveTo>
                  <a:pt x="0" y="0"/>
                </a:moveTo>
                <a:lnTo>
                  <a:pt x="4755516" y="0"/>
                </a:lnTo>
                <a:lnTo>
                  <a:pt x="4755516" y="6419944"/>
                </a:lnTo>
                <a:lnTo>
                  <a:pt x="4632306" y="6419944"/>
                </a:lnTo>
                <a:lnTo>
                  <a:pt x="4632306" y="5478106"/>
                </a:lnTo>
                <a:lnTo>
                  <a:pt x="0" y="5478106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2CB70B2-D2E6-0BBF-6FD7-88E30C7C1498}"/>
              </a:ext>
            </a:extLst>
          </p:cNvPr>
          <p:cNvSpPr/>
          <p:nvPr/>
        </p:nvSpPr>
        <p:spPr>
          <a:xfrm flipH="1" flipV="1">
            <a:off x="8354100" y="368883"/>
            <a:ext cx="3884792" cy="6169474"/>
          </a:xfrm>
          <a:custGeom>
            <a:avLst/>
            <a:gdLst>
              <a:gd name="connsiteX0" fmla="*/ 2919064 w 3884792"/>
              <a:gd name="connsiteY0" fmla="*/ 6169474 h 6169474"/>
              <a:gd name="connsiteX1" fmla="*/ 0 w 3884792"/>
              <a:gd name="connsiteY1" fmla="*/ 6135591 h 6169474"/>
              <a:gd name="connsiteX2" fmla="*/ 0 w 3884792"/>
              <a:gd name="connsiteY2" fmla="*/ 0 h 6169474"/>
              <a:gd name="connsiteX3" fmla="*/ 3884792 w 3884792"/>
              <a:gd name="connsiteY3" fmla="*/ 11589 h 616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4792" h="6169474">
                <a:moveTo>
                  <a:pt x="2919064" y="6169474"/>
                </a:moveTo>
                <a:lnTo>
                  <a:pt x="0" y="6135591"/>
                </a:lnTo>
                <a:lnTo>
                  <a:pt x="0" y="0"/>
                </a:lnTo>
                <a:lnTo>
                  <a:pt x="3884792" y="11589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FD178A9-4CED-AD0C-E9DC-7C19540C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1" b="24189"/>
          <a:stretch>
            <a:fillRect/>
          </a:stretch>
        </p:blipFill>
        <p:spPr bwMode="auto">
          <a:xfrm flipH="1">
            <a:off x="7483326" y="222739"/>
            <a:ext cx="4708675" cy="6661831"/>
          </a:xfrm>
          <a:custGeom>
            <a:avLst/>
            <a:gdLst>
              <a:gd name="connsiteX0" fmla="*/ 4708675 w 4708675"/>
              <a:gd name="connsiteY0" fmla="*/ 0 h 6661831"/>
              <a:gd name="connsiteX1" fmla="*/ 0 w 4708675"/>
              <a:gd name="connsiteY1" fmla="*/ 0 h 6661831"/>
              <a:gd name="connsiteX2" fmla="*/ 0 w 4708675"/>
              <a:gd name="connsiteY2" fmla="*/ 6661831 h 6661831"/>
              <a:gd name="connsiteX3" fmla="*/ 4708675 w 4708675"/>
              <a:gd name="connsiteY3" fmla="*/ 6661831 h 666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675" h="6661831">
                <a:moveTo>
                  <a:pt x="4708675" y="0"/>
                </a:moveTo>
                <a:lnTo>
                  <a:pt x="0" y="0"/>
                </a:lnTo>
                <a:lnTo>
                  <a:pt x="0" y="6661831"/>
                </a:lnTo>
                <a:lnTo>
                  <a:pt x="4708675" y="66618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20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0" name="任意多边形: 形状 17449">
            <a:extLst>
              <a:ext uri="{FF2B5EF4-FFF2-40B4-BE49-F238E27FC236}">
                <a16:creationId xmlns:a16="http://schemas.microsoft.com/office/drawing/2014/main" id="{FA0AFC30-96E6-2038-D368-528E0056B6DF}"/>
              </a:ext>
            </a:extLst>
          </p:cNvPr>
          <p:cNvSpPr/>
          <p:nvPr/>
        </p:nvSpPr>
        <p:spPr>
          <a:xfrm>
            <a:off x="-23446" y="538045"/>
            <a:ext cx="8247585" cy="6082929"/>
          </a:xfrm>
          <a:custGeom>
            <a:avLst/>
            <a:gdLst>
              <a:gd name="connsiteX0" fmla="*/ 0 w 8247585"/>
              <a:gd name="connsiteY0" fmla="*/ 0 h 6082929"/>
              <a:gd name="connsiteX1" fmla="*/ 8247585 w 8247585"/>
              <a:gd name="connsiteY1" fmla="*/ 0 h 6082929"/>
              <a:gd name="connsiteX2" fmla="*/ 7399625 w 8247585"/>
              <a:gd name="connsiteY2" fmla="*/ 6082929 h 6082929"/>
              <a:gd name="connsiteX3" fmla="*/ 0 w 8247585"/>
              <a:gd name="connsiteY3" fmla="*/ 6082929 h 608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7585" h="6082929">
                <a:moveTo>
                  <a:pt x="0" y="0"/>
                </a:moveTo>
                <a:lnTo>
                  <a:pt x="8247585" y="0"/>
                </a:lnTo>
                <a:lnTo>
                  <a:pt x="7399625" y="6082929"/>
                </a:lnTo>
                <a:lnTo>
                  <a:pt x="0" y="6082929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A120E43-F224-6A8A-D18B-5F6F784C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653" y="116027"/>
            <a:ext cx="5645336" cy="762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031B9D-B028-62B7-7A63-744CE6136CF5}"/>
              </a:ext>
            </a:extLst>
          </p:cNvPr>
          <p:cNvGrpSpPr/>
          <p:nvPr/>
        </p:nvGrpSpPr>
        <p:grpSpPr>
          <a:xfrm>
            <a:off x="7340610" y="854808"/>
            <a:ext cx="4255124" cy="1669952"/>
            <a:chOff x="7754595" y="831658"/>
            <a:chExt cx="4255124" cy="1669952"/>
          </a:xfrm>
        </p:grpSpPr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0FE6B2FE-A9F9-FAD3-9A98-A7119B4A74F1}"/>
                </a:ext>
              </a:extLst>
            </p:cNvPr>
            <p:cNvSpPr/>
            <p:nvPr/>
          </p:nvSpPr>
          <p:spPr>
            <a:xfrm>
              <a:off x="7754595" y="831658"/>
              <a:ext cx="4255124" cy="1669952"/>
            </a:xfrm>
            <a:prstGeom prst="parallelogram">
              <a:avLst>
                <a:gd name="adj" fmla="val 13108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4832AD8-EF6A-D299-6FA4-AF9A3E4B6040}"/>
                </a:ext>
              </a:extLst>
            </p:cNvPr>
            <p:cNvGrpSpPr/>
            <p:nvPr/>
          </p:nvGrpSpPr>
          <p:grpSpPr>
            <a:xfrm>
              <a:off x="8170197" y="1020303"/>
              <a:ext cx="3423920" cy="1312957"/>
              <a:chOff x="699717" y="3010712"/>
              <a:chExt cx="3423920" cy="1312957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05E3165-A86B-EC28-F572-4ED47E7B4F51}"/>
                  </a:ext>
                </a:extLst>
              </p:cNvPr>
              <p:cNvSpPr txBox="1"/>
              <p:nvPr/>
            </p:nvSpPr>
            <p:spPr>
              <a:xfrm>
                <a:off x="1461717" y="3097559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单击添加标题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8F0B663-9CE3-CBB3-C61E-77E2803AE95B}"/>
                  </a:ext>
                </a:extLst>
              </p:cNvPr>
              <p:cNvSpPr txBox="1"/>
              <p:nvPr/>
            </p:nvSpPr>
            <p:spPr>
              <a:xfrm>
                <a:off x="1461717" y="3429000"/>
                <a:ext cx="2661920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>
                    <a:effectLst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思源黑体 CN Normal" panose="020B0400000000000000" pitchFamily="34" charset="-122"/>
                  </a:rPr>
                  <a:t>单击此处输入你的正文，文字是您思想的提炼，为了最终演示发布的良好效果，请尽量言简意赅的阐述观点；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3FF3134-1A7E-47D0-DB69-AB1E2E2D294D}"/>
                  </a:ext>
                </a:extLst>
              </p:cNvPr>
              <p:cNvSpPr txBox="1"/>
              <p:nvPr/>
            </p:nvSpPr>
            <p:spPr>
              <a:xfrm>
                <a:off x="699717" y="3010712"/>
                <a:ext cx="6880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>
                    <a:gradFill>
                      <a:gsLst>
                        <a:gs pos="0">
                          <a:srgbClr val="7CBEFB"/>
                        </a:gs>
                        <a:gs pos="56000">
                          <a:srgbClr val="2478ED"/>
                        </a:gs>
                      </a:gsLst>
                      <a:lin ang="270000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defRPr>
                </a:lvl1pPr>
              </a:lstStyle>
              <a:p>
                <a:r>
                  <a:rPr lang="en-US" altLang="zh-CN">
                    <a:solidFill>
                      <a:schemeClr val="tx1"/>
                    </a:solidFill>
                    <a:latin typeface="Montserrat ExtraBold" panose="00000900000000000000" pitchFamily="2" charset="0"/>
                    <a:ea typeface="思源黑体 CN Heavy" panose="020B0A00000000000000" pitchFamily="34" charset="-122"/>
                  </a:rPr>
                  <a:t>01</a:t>
                </a:r>
                <a:endParaRPr lang="zh-CN" altLang="en-US">
                  <a:solidFill>
                    <a:schemeClr val="tx1"/>
                  </a:solidFill>
                  <a:latin typeface="Montserrat ExtraBold" panose="00000900000000000000" pitchFamily="2" charset="0"/>
                  <a:ea typeface="思源黑体 CN Heavy" panose="020B0A00000000000000" pitchFamily="34" charset="-122"/>
                </a:endParaRPr>
              </a:p>
            </p:txBody>
          </p:sp>
        </p:grpSp>
      </p:grpSp>
      <p:grpSp>
        <p:nvGrpSpPr>
          <p:cNvPr id="17435" name="组合 17434">
            <a:extLst>
              <a:ext uri="{FF2B5EF4-FFF2-40B4-BE49-F238E27FC236}">
                <a16:creationId xmlns:a16="http://schemas.microsoft.com/office/drawing/2014/main" id="{CA6CA0F9-7A69-2037-6107-4188437F7049}"/>
              </a:ext>
            </a:extLst>
          </p:cNvPr>
          <p:cNvGrpSpPr/>
          <p:nvPr/>
        </p:nvGrpSpPr>
        <p:grpSpPr>
          <a:xfrm>
            <a:off x="7030760" y="2729328"/>
            <a:ext cx="4255124" cy="1669952"/>
            <a:chOff x="7754595" y="831658"/>
            <a:chExt cx="4255124" cy="1669952"/>
          </a:xfrm>
        </p:grpSpPr>
        <p:sp>
          <p:nvSpPr>
            <p:cNvPr id="17436" name="平行四边形 17435">
              <a:extLst>
                <a:ext uri="{FF2B5EF4-FFF2-40B4-BE49-F238E27FC236}">
                  <a16:creationId xmlns:a16="http://schemas.microsoft.com/office/drawing/2014/main" id="{7DFD7225-0F6A-372F-2B68-CC28F954E449}"/>
                </a:ext>
              </a:extLst>
            </p:cNvPr>
            <p:cNvSpPr/>
            <p:nvPr/>
          </p:nvSpPr>
          <p:spPr>
            <a:xfrm>
              <a:off x="7754595" y="831658"/>
              <a:ext cx="4255124" cy="1669952"/>
            </a:xfrm>
            <a:prstGeom prst="parallelogram">
              <a:avLst>
                <a:gd name="adj" fmla="val 13108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437" name="组合 17436">
              <a:extLst>
                <a:ext uri="{FF2B5EF4-FFF2-40B4-BE49-F238E27FC236}">
                  <a16:creationId xmlns:a16="http://schemas.microsoft.com/office/drawing/2014/main" id="{6CB713F4-F0E6-AB4E-BEBA-8B43ECA05D08}"/>
                </a:ext>
              </a:extLst>
            </p:cNvPr>
            <p:cNvGrpSpPr/>
            <p:nvPr/>
          </p:nvGrpSpPr>
          <p:grpSpPr>
            <a:xfrm>
              <a:off x="8170197" y="1020303"/>
              <a:ext cx="3423920" cy="1312957"/>
              <a:chOff x="699717" y="3010712"/>
              <a:chExt cx="3423920" cy="1312957"/>
            </a:xfrm>
          </p:grpSpPr>
          <p:sp>
            <p:nvSpPr>
              <p:cNvPr id="17438" name="文本框 17437">
                <a:extLst>
                  <a:ext uri="{FF2B5EF4-FFF2-40B4-BE49-F238E27FC236}">
                    <a16:creationId xmlns:a16="http://schemas.microsoft.com/office/drawing/2014/main" id="{C3FCDDE0-BADD-D200-FB86-61FBD16C8058}"/>
                  </a:ext>
                </a:extLst>
              </p:cNvPr>
              <p:cNvSpPr txBox="1"/>
              <p:nvPr/>
            </p:nvSpPr>
            <p:spPr>
              <a:xfrm>
                <a:off x="1461717" y="3097559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单击添加标题</a:t>
                </a:r>
              </a:p>
            </p:txBody>
          </p:sp>
          <p:sp>
            <p:nvSpPr>
              <p:cNvPr id="17439" name="文本框 17438">
                <a:extLst>
                  <a:ext uri="{FF2B5EF4-FFF2-40B4-BE49-F238E27FC236}">
                    <a16:creationId xmlns:a16="http://schemas.microsoft.com/office/drawing/2014/main" id="{95FC875D-68B9-9B56-FA38-48E3BBD324C5}"/>
                  </a:ext>
                </a:extLst>
              </p:cNvPr>
              <p:cNvSpPr txBox="1"/>
              <p:nvPr/>
            </p:nvSpPr>
            <p:spPr>
              <a:xfrm>
                <a:off x="1461717" y="3429000"/>
                <a:ext cx="2661920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>
                    <a:effectLst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思源黑体 CN Normal" panose="020B0400000000000000" pitchFamily="34" charset="-122"/>
                  </a:rPr>
                  <a:t>单击此处输入你的正文，文字是您思想的提炼，为了最终演示发布的良好效果，请尽量言简意赅的阐述观点；</a:t>
                </a:r>
              </a:p>
            </p:txBody>
          </p:sp>
          <p:sp>
            <p:nvSpPr>
              <p:cNvPr id="17440" name="文本框 17439">
                <a:extLst>
                  <a:ext uri="{FF2B5EF4-FFF2-40B4-BE49-F238E27FC236}">
                    <a16:creationId xmlns:a16="http://schemas.microsoft.com/office/drawing/2014/main" id="{D8A23170-B087-2EF0-3940-6AAAC83D2111}"/>
                  </a:ext>
                </a:extLst>
              </p:cNvPr>
              <p:cNvSpPr txBox="1"/>
              <p:nvPr/>
            </p:nvSpPr>
            <p:spPr>
              <a:xfrm>
                <a:off x="699717" y="3010712"/>
                <a:ext cx="7777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>
                    <a:gradFill>
                      <a:gsLst>
                        <a:gs pos="0">
                          <a:srgbClr val="7CBEFB"/>
                        </a:gs>
                        <a:gs pos="56000">
                          <a:srgbClr val="2478ED"/>
                        </a:gs>
                      </a:gsLst>
                      <a:lin ang="270000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defRPr>
                </a:lvl1pPr>
              </a:lstStyle>
              <a:p>
                <a:r>
                  <a:rPr lang="en-US" altLang="zh-CN">
                    <a:solidFill>
                      <a:schemeClr val="tx1"/>
                    </a:solidFill>
                    <a:latin typeface="Montserrat ExtraBold" panose="00000900000000000000" pitchFamily="2" charset="0"/>
                    <a:ea typeface="思源黑体 CN Heavy" panose="020B0A00000000000000" pitchFamily="34" charset="-122"/>
                  </a:rPr>
                  <a:t>02</a:t>
                </a:r>
                <a:endParaRPr lang="zh-CN" altLang="en-US">
                  <a:solidFill>
                    <a:schemeClr val="tx1"/>
                  </a:solidFill>
                  <a:latin typeface="Montserrat ExtraBold" panose="00000900000000000000" pitchFamily="2" charset="0"/>
                  <a:ea typeface="思源黑体 CN Heavy" panose="020B0A00000000000000" pitchFamily="34" charset="-122"/>
                </a:endParaRPr>
              </a:p>
            </p:txBody>
          </p:sp>
        </p:grpSp>
      </p:grpSp>
      <p:grpSp>
        <p:nvGrpSpPr>
          <p:cNvPr id="17441" name="组合 17440">
            <a:extLst>
              <a:ext uri="{FF2B5EF4-FFF2-40B4-BE49-F238E27FC236}">
                <a16:creationId xmlns:a16="http://schemas.microsoft.com/office/drawing/2014/main" id="{371FAE99-9D34-F812-7C48-EC7D077427FE}"/>
              </a:ext>
            </a:extLst>
          </p:cNvPr>
          <p:cNvGrpSpPr/>
          <p:nvPr/>
        </p:nvGrpSpPr>
        <p:grpSpPr>
          <a:xfrm>
            <a:off x="6720910" y="4603848"/>
            <a:ext cx="4255124" cy="1669952"/>
            <a:chOff x="7754595" y="831658"/>
            <a:chExt cx="4255124" cy="1669952"/>
          </a:xfrm>
        </p:grpSpPr>
        <p:sp>
          <p:nvSpPr>
            <p:cNvPr id="17442" name="平行四边形 17441">
              <a:extLst>
                <a:ext uri="{FF2B5EF4-FFF2-40B4-BE49-F238E27FC236}">
                  <a16:creationId xmlns:a16="http://schemas.microsoft.com/office/drawing/2014/main" id="{1E7F8D44-0CAC-4829-067C-9173E4CE0810}"/>
                </a:ext>
              </a:extLst>
            </p:cNvPr>
            <p:cNvSpPr/>
            <p:nvPr/>
          </p:nvSpPr>
          <p:spPr>
            <a:xfrm>
              <a:off x="7754595" y="831658"/>
              <a:ext cx="4255124" cy="1669952"/>
            </a:xfrm>
            <a:prstGeom prst="parallelogram">
              <a:avLst>
                <a:gd name="adj" fmla="val 13108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443" name="组合 17442">
              <a:extLst>
                <a:ext uri="{FF2B5EF4-FFF2-40B4-BE49-F238E27FC236}">
                  <a16:creationId xmlns:a16="http://schemas.microsoft.com/office/drawing/2014/main" id="{699FD96A-6645-3263-8935-542F03DF9FD3}"/>
                </a:ext>
              </a:extLst>
            </p:cNvPr>
            <p:cNvGrpSpPr/>
            <p:nvPr/>
          </p:nvGrpSpPr>
          <p:grpSpPr>
            <a:xfrm>
              <a:off x="8170197" y="1020303"/>
              <a:ext cx="3423920" cy="1312957"/>
              <a:chOff x="699717" y="3010712"/>
              <a:chExt cx="3423920" cy="1312957"/>
            </a:xfrm>
          </p:grpSpPr>
          <p:sp>
            <p:nvSpPr>
              <p:cNvPr id="17444" name="文本框 17443">
                <a:extLst>
                  <a:ext uri="{FF2B5EF4-FFF2-40B4-BE49-F238E27FC236}">
                    <a16:creationId xmlns:a16="http://schemas.microsoft.com/office/drawing/2014/main" id="{C837FAB4-C4DF-9864-818C-28A7C3658AD7}"/>
                  </a:ext>
                </a:extLst>
              </p:cNvPr>
              <p:cNvSpPr txBox="1"/>
              <p:nvPr/>
            </p:nvSpPr>
            <p:spPr>
              <a:xfrm>
                <a:off x="1461717" y="3097559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单击添加标题</a:t>
                </a:r>
              </a:p>
            </p:txBody>
          </p:sp>
          <p:sp>
            <p:nvSpPr>
              <p:cNvPr id="17445" name="文本框 17444">
                <a:extLst>
                  <a:ext uri="{FF2B5EF4-FFF2-40B4-BE49-F238E27FC236}">
                    <a16:creationId xmlns:a16="http://schemas.microsoft.com/office/drawing/2014/main" id="{2F1ECE10-6F8F-14F8-3844-A2356D510350}"/>
                  </a:ext>
                </a:extLst>
              </p:cNvPr>
              <p:cNvSpPr txBox="1"/>
              <p:nvPr/>
            </p:nvSpPr>
            <p:spPr>
              <a:xfrm>
                <a:off x="1461717" y="3429000"/>
                <a:ext cx="2661920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>
                    <a:effectLst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思源黑体 CN Normal" panose="020B0400000000000000" pitchFamily="34" charset="-122"/>
                  </a:rPr>
                  <a:t>单击此处输入你的正文，文字是您思想的提炼，为了最终演示发布的良好效果，请尽量言简意赅的阐述观点；</a:t>
                </a:r>
              </a:p>
            </p:txBody>
          </p:sp>
          <p:sp>
            <p:nvSpPr>
              <p:cNvPr id="17446" name="文本框 17445">
                <a:extLst>
                  <a:ext uri="{FF2B5EF4-FFF2-40B4-BE49-F238E27FC236}">
                    <a16:creationId xmlns:a16="http://schemas.microsoft.com/office/drawing/2014/main" id="{B33D54C0-AB78-6E4C-77A6-0EF134A29ED4}"/>
                  </a:ext>
                </a:extLst>
              </p:cNvPr>
              <p:cNvSpPr txBox="1"/>
              <p:nvPr/>
            </p:nvSpPr>
            <p:spPr>
              <a:xfrm>
                <a:off x="699717" y="3010712"/>
                <a:ext cx="779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>
                    <a:gradFill>
                      <a:gsLst>
                        <a:gs pos="0">
                          <a:srgbClr val="7CBEFB"/>
                        </a:gs>
                        <a:gs pos="56000">
                          <a:srgbClr val="2478ED"/>
                        </a:gs>
                      </a:gsLst>
                      <a:lin ang="2700000" scaled="1"/>
                    </a:gradFill>
                    <a:latin typeface="优设标题黑" panose="00000500000000000000" pitchFamily="2" charset="-122"/>
                    <a:ea typeface="优设标题黑" panose="00000500000000000000" pitchFamily="2" charset="-122"/>
                  </a:defRPr>
                </a:lvl1pPr>
              </a:lstStyle>
              <a:p>
                <a:r>
                  <a:rPr lang="en-US" altLang="zh-CN">
                    <a:solidFill>
                      <a:schemeClr val="tx1"/>
                    </a:solidFill>
                    <a:latin typeface="Montserrat ExtraBold" panose="00000900000000000000" pitchFamily="2" charset="0"/>
                    <a:ea typeface="思源黑体 CN Heavy" panose="020B0A00000000000000" pitchFamily="34" charset="-122"/>
                  </a:rPr>
                  <a:t>03</a:t>
                </a:r>
                <a:endParaRPr lang="zh-CN" altLang="en-US">
                  <a:solidFill>
                    <a:schemeClr val="tx1"/>
                  </a:solidFill>
                  <a:latin typeface="Montserrat ExtraBold" panose="00000900000000000000" pitchFamily="2" charset="0"/>
                  <a:ea typeface="思源黑体 CN Heavy" panose="020B0A00000000000000" pitchFamily="34" charset="-122"/>
                </a:endParaRPr>
              </a:p>
            </p:txBody>
          </p:sp>
        </p:grpSp>
      </p:grpSp>
      <p:sp>
        <p:nvSpPr>
          <p:cNvPr id="17447" name="文本框 17446">
            <a:extLst>
              <a:ext uri="{FF2B5EF4-FFF2-40B4-BE49-F238E27FC236}">
                <a16:creationId xmlns:a16="http://schemas.microsoft.com/office/drawing/2014/main" id="{70B47B08-2ED6-3396-8A00-277DA0228F89}"/>
              </a:ext>
            </a:extLst>
          </p:cNvPr>
          <p:cNvSpPr txBox="1"/>
          <p:nvPr/>
        </p:nvSpPr>
        <p:spPr>
          <a:xfrm>
            <a:off x="4199817" y="2770339"/>
            <a:ext cx="369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工作计划</a:t>
            </a:r>
          </a:p>
        </p:txBody>
      </p:sp>
      <p:sp>
        <p:nvSpPr>
          <p:cNvPr id="17448" name="文本框 17447">
            <a:extLst>
              <a:ext uri="{FF2B5EF4-FFF2-40B4-BE49-F238E27FC236}">
                <a16:creationId xmlns:a16="http://schemas.microsoft.com/office/drawing/2014/main" id="{EBF46847-5563-6AF7-8686-F0EA25F62467}"/>
              </a:ext>
            </a:extLst>
          </p:cNvPr>
          <p:cNvSpPr txBox="1"/>
          <p:nvPr/>
        </p:nvSpPr>
        <p:spPr>
          <a:xfrm>
            <a:off x="4199817" y="1252826"/>
            <a:ext cx="2028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Work </a:t>
            </a:r>
          </a:p>
          <a:p>
            <a:r>
              <a:rPr lang="en-US" altLang="zh-CN" sz="4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Plan</a:t>
            </a:r>
            <a:endParaRPr lang="zh-CN" altLang="en-US" sz="44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176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任意多边形: 形状 19473">
            <a:extLst>
              <a:ext uri="{FF2B5EF4-FFF2-40B4-BE49-F238E27FC236}">
                <a16:creationId xmlns:a16="http://schemas.microsoft.com/office/drawing/2014/main" id="{9801572D-FC1B-5222-7C72-A24EC9F05054}"/>
              </a:ext>
            </a:extLst>
          </p:cNvPr>
          <p:cNvSpPr/>
          <p:nvPr/>
        </p:nvSpPr>
        <p:spPr>
          <a:xfrm flipH="1" flipV="1">
            <a:off x="-46891" y="492369"/>
            <a:ext cx="7634939" cy="5955323"/>
          </a:xfrm>
          <a:custGeom>
            <a:avLst/>
            <a:gdLst>
              <a:gd name="connsiteX0" fmla="*/ 7634939 w 7634939"/>
              <a:gd name="connsiteY0" fmla="*/ 5955323 h 5955323"/>
              <a:gd name="connsiteX1" fmla="*/ 0 w 7634939"/>
              <a:gd name="connsiteY1" fmla="*/ 5955323 h 5955323"/>
              <a:gd name="connsiteX2" fmla="*/ 1068683 w 7634939"/>
              <a:gd name="connsiteY2" fmla="*/ 0 h 5955323"/>
              <a:gd name="connsiteX3" fmla="*/ 7634939 w 7634939"/>
              <a:gd name="connsiteY3" fmla="*/ 0 h 595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4939" h="5955323">
                <a:moveTo>
                  <a:pt x="7634939" y="5955323"/>
                </a:moveTo>
                <a:lnTo>
                  <a:pt x="0" y="5955323"/>
                </a:lnTo>
                <a:lnTo>
                  <a:pt x="1068683" y="0"/>
                </a:lnTo>
                <a:lnTo>
                  <a:pt x="7634939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468" name="梯形 19467">
            <a:extLst>
              <a:ext uri="{FF2B5EF4-FFF2-40B4-BE49-F238E27FC236}">
                <a16:creationId xmlns:a16="http://schemas.microsoft.com/office/drawing/2014/main" id="{EDB64EB8-AD9B-E58C-303A-D44B2B925721}"/>
              </a:ext>
            </a:extLst>
          </p:cNvPr>
          <p:cNvSpPr/>
          <p:nvPr/>
        </p:nvSpPr>
        <p:spPr>
          <a:xfrm flipH="1" flipV="1">
            <a:off x="2889317" y="492368"/>
            <a:ext cx="4698729" cy="5955323"/>
          </a:xfrm>
          <a:prstGeom prst="trapezoid">
            <a:avLst>
              <a:gd name="adj" fmla="val 22935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476" name="任意多边形: 形状 19475">
            <a:extLst>
              <a:ext uri="{FF2B5EF4-FFF2-40B4-BE49-F238E27FC236}">
                <a16:creationId xmlns:a16="http://schemas.microsoft.com/office/drawing/2014/main" id="{B2A3F74E-40A9-91B9-CD66-B7EFD9889815}"/>
              </a:ext>
            </a:extLst>
          </p:cNvPr>
          <p:cNvSpPr/>
          <p:nvPr/>
        </p:nvSpPr>
        <p:spPr>
          <a:xfrm>
            <a:off x="6682108" y="492369"/>
            <a:ext cx="5556784" cy="5955323"/>
          </a:xfrm>
          <a:custGeom>
            <a:avLst/>
            <a:gdLst>
              <a:gd name="connsiteX0" fmla="*/ 1068683 w 5556784"/>
              <a:gd name="connsiteY0" fmla="*/ 0 h 5955323"/>
              <a:gd name="connsiteX1" fmla="*/ 5556784 w 5556784"/>
              <a:gd name="connsiteY1" fmla="*/ 0 h 5955323"/>
              <a:gd name="connsiteX2" fmla="*/ 5556784 w 5556784"/>
              <a:gd name="connsiteY2" fmla="*/ 5955323 h 5955323"/>
              <a:gd name="connsiteX3" fmla="*/ 0 w 5556784"/>
              <a:gd name="connsiteY3" fmla="*/ 5955323 h 595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6784" h="5955323">
                <a:moveTo>
                  <a:pt x="1068683" y="0"/>
                </a:moveTo>
                <a:lnTo>
                  <a:pt x="5556784" y="0"/>
                </a:lnTo>
                <a:lnTo>
                  <a:pt x="5556784" y="5955323"/>
                </a:lnTo>
                <a:lnTo>
                  <a:pt x="0" y="5955323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6E51F1-DE7F-F49A-07F8-638517D18FB9}"/>
              </a:ext>
            </a:extLst>
          </p:cNvPr>
          <p:cNvSpPr txBox="1"/>
          <p:nvPr/>
        </p:nvSpPr>
        <p:spPr>
          <a:xfrm>
            <a:off x="946900" y="1995587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7CBEFB"/>
                    </a:gs>
                    <a:gs pos="56000">
                      <a:srgbClr val="2478ED"/>
                    </a:gs>
                  </a:gsLst>
                  <a:lin ang="27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单击添加大标题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A356AE-CAB9-D55B-A43E-2AE6FEA1E8C3}"/>
              </a:ext>
            </a:extLst>
          </p:cNvPr>
          <p:cNvSpPr txBox="1"/>
          <p:nvPr/>
        </p:nvSpPr>
        <p:spPr>
          <a:xfrm>
            <a:off x="946899" y="2347357"/>
            <a:ext cx="1942419" cy="10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725F48-12A1-1A22-F480-E1D41EF143F0}"/>
              </a:ext>
            </a:extLst>
          </p:cNvPr>
          <p:cNvSpPr txBox="1"/>
          <p:nvPr/>
        </p:nvSpPr>
        <p:spPr>
          <a:xfrm>
            <a:off x="946900" y="1171199"/>
            <a:ext cx="1441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01</a:t>
            </a:r>
            <a:endParaRPr lang="zh-CN" altLang="en-US" sz="44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5BA3ED3-FC62-7586-97D3-2F6B61E95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45889" y="0"/>
            <a:ext cx="3186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DCC2339-B33D-ECDD-9B81-68B4FE17F9C6}"/>
              </a:ext>
            </a:extLst>
          </p:cNvPr>
          <p:cNvSpPr txBox="1"/>
          <p:nvPr/>
        </p:nvSpPr>
        <p:spPr>
          <a:xfrm>
            <a:off x="7523709" y="5283988"/>
            <a:ext cx="220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工作计划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4FB806-BCA5-05FC-2CE4-1455694A3025}"/>
              </a:ext>
            </a:extLst>
          </p:cNvPr>
          <p:cNvSpPr txBox="1"/>
          <p:nvPr/>
        </p:nvSpPr>
        <p:spPr>
          <a:xfrm>
            <a:off x="7523709" y="3668235"/>
            <a:ext cx="2028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Work </a:t>
            </a:r>
          </a:p>
          <a:p>
            <a:r>
              <a:rPr lang="en-US" altLang="zh-CN" sz="4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Plan</a:t>
            </a:r>
            <a:endParaRPr lang="zh-CN" altLang="en-US" sz="44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6603FB9-1187-5FFE-2A62-73BEFE9FEA50}"/>
              </a:ext>
            </a:extLst>
          </p:cNvPr>
          <p:cNvSpPr txBox="1"/>
          <p:nvPr/>
        </p:nvSpPr>
        <p:spPr>
          <a:xfrm>
            <a:off x="4153582" y="1648884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7CBEFB"/>
                    </a:gs>
                    <a:gs pos="56000">
                      <a:srgbClr val="2478ED"/>
                    </a:gs>
                  </a:gsLst>
                  <a:lin ang="27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单击添加大标题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F40A58-60EF-4206-CC13-5D470F616CB9}"/>
              </a:ext>
            </a:extLst>
          </p:cNvPr>
          <p:cNvSpPr txBox="1"/>
          <p:nvPr/>
        </p:nvSpPr>
        <p:spPr>
          <a:xfrm>
            <a:off x="4153581" y="2000654"/>
            <a:ext cx="1942419" cy="10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880902-BE5C-2587-CC97-B4394945EC9C}"/>
              </a:ext>
            </a:extLst>
          </p:cNvPr>
          <p:cNvSpPr txBox="1"/>
          <p:nvPr/>
        </p:nvSpPr>
        <p:spPr>
          <a:xfrm>
            <a:off x="4153582" y="824496"/>
            <a:ext cx="1441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02</a:t>
            </a:r>
            <a:endParaRPr lang="zh-CN" altLang="en-US" sz="44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sp>
        <p:nvSpPr>
          <p:cNvPr id="19458" name="文本框 19457">
            <a:extLst>
              <a:ext uri="{FF2B5EF4-FFF2-40B4-BE49-F238E27FC236}">
                <a16:creationId xmlns:a16="http://schemas.microsoft.com/office/drawing/2014/main" id="{7DD4DE20-1B0D-C2B7-3507-AB5CE58D81D6}"/>
              </a:ext>
            </a:extLst>
          </p:cNvPr>
          <p:cNvSpPr txBox="1"/>
          <p:nvPr/>
        </p:nvSpPr>
        <p:spPr>
          <a:xfrm>
            <a:off x="946900" y="4712891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7CBEFB"/>
                    </a:gs>
                    <a:gs pos="56000">
                      <a:srgbClr val="2478ED"/>
                    </a:gs>
                  </a:gsLst>
                  <a:lin ang="27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单击添加大标题</a:t>
            </a:r>
          </a:p>
        </p:txBody>
      </p:sp>
      <p:sp>
        <p:nvSpPr>
          <p:cNvPr id="19459" name="文本框 19458">
            <a:extLst>
              <a:ext uri="{FF2B5EF4-FFF2-40B4-BE49-F238E27FC236}">
                <a16:creationId xmlns:a16="http://schemas.microsoft.com/office/drawing/2014/main" id="{81483976-61C1-4ED6-2050-3CFA84369BB6}"/>
              </a:ext>
            </a:extLst>
          </p:cNvPr>
          <p:cNvSpPr txBox="1"/>
          <p:nvPr/>
        </p:nvSpPr>
        <p:spPr>
          <a:xfrm>
            <a:off x="946899" y="5064661"/>
            <a:ext cx="1942419" cy="10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0ECA7FE8-FA4E-18D9-0B0A-DB619A5DE36F}"/>
              </a:ext>
            </a:extLst>
          </p:cNvPr>
          <p:cNvSpPr txBox="1"/>
          <p:nvPr/>
        </p:nvSpPr>
        <p:spPr>
          <a:xfrm>
            <a:off x="946900" y="3888503"/>
            <a:ext cx="1441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03</a:t>
            </a:r>
            <a:endParaRPr lang="zh-CN" altLang="en-US" sz="44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sp>
        <p:nvSpPr>
          <p:cNvPr id="19463" name="文本框 19462">
            <a:extLst>
              <a:ext uri="{FF2B5EF4-FFF2-40B4-BE49-F238E27FC236}">
                <a16:creationId xmlns:a16="http://schemas.microsoft.com/office/drawing/2014/main" id="{CA6FF68D-A09B-E2EB-781B-3F0D64105AB0}"/>
              </a:ext>
            </a:extLst>
          </p:cNvPr>
          <p:cNvSpPr txBox="1"/>
          <p:nvPr/>
        </p:nvSpPr>
        <p:spPr>
          <a:xfrm>
            <a:off x="4153582" y="4496906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gradFill>
                  <a:gsLst>
                    <a:gs pos="0">
                      <a:srgbClr val="7CBEFB"/>
                    </a:gs>
                    <a:gs pos="56000">
                      <a:srgbClr val="2478ED"/>
                    </a:gs>
                  </a:gsLst>
                  <a:lin ang="27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单击添加大标题</a:t>
            </a:r>
          </a:p>
        </p:txBody>
      </p:sp>
      <p:sp>
        <p:nvSpPr>
          <p:cNvPr id="19464" name="文本框 19463">
            <a:extLst>
              <a:ext uri="{FF2B5EF4-FFF2-40B4-BE49-F238E27FC236}">
                <a16:creationId xmlns:a16="http://schemas.microsoft.com/office/drawing/2014/main" id="{0A1873EE-6171-740B-0D70-AFFCD7093FF0}"/>
              </a:ext>
            </a:extLst>
          </p:cNvPr>
          <p:cNvSpPr txBox="1"/>
          <p:nvPr/>
        </p:nvSpPr>
        <p:spPr>
          <a:xfrm>
            <a:off x="4153581" y="4848676"/>
            <a:ext cx="1942419" cy="10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单击此处输入你的正文，文字是您思想的提炼，为了最终演示发布的良好效果，请尽量言简意赅的阐述观点；</a:t>
            </a:r>
          </a:p>
        </p:txBody>
      </p:sp>
      <p:sp>
        <p:nvSpPr>
          <p:cNvPr id="19465" name="文本框 19464">
            <a:extLst>
              <a:ext uri="{FF2B5EF4-FFF2-40B4-BE49-F238E27FC236}">
                <a16:creationId xmlns:a16="http://schemas.microsoft.com/office/drawing/2014/main" id="{D9B463A1-37B4-EA88-6A99-09C0281363C1}"/>
              </a:ext>
            </a:extLst>
          </p:cNvPr>
          <p:cNvSpPr txBox="1"/>
          <p:nvPr/>
        </p:nvSpPr>
        <p:spPr>
          <a:xfrm>
            <a:off x="4153582" y="3672518"/>
            <a:ext cx="1441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04</a:t>
            </a:r>
            <a:endParaRPr lang="zh-CN" altLang="en-US" sz="44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cxnSp>
        <p:nvCxnSpPr>
          <p:cNvPr id="19470" name="直接连接符 19469">
            <a:extLst>
              <a:ext uri="{FF2B5EF4-FFF2-40B4-BE49-F238E27FC236}">
                <a16:creationId xmlns:a16="http://schemas.microsoft.com/office/drawing/2014/main" id="{0AE99EF2-D689-6ABE-25A6-017971CCD7F8}"/>
              </a:ext>
            </a:extLst>
          </p:cNvPr>
          <p:cNvCxnSpPr>
            <a:cxnSpLocks/>
          </p:cNvCxnSpPr>
          <p:nvPr/>
        </p:nvCxnSpPr>
        <p:spPr>
          <a:xfrm flipH="1">
            <a:off x="0" y="3569133"/>
            <a:ext cx="7216449" cy="991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3062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EE816279-BB00-2727-4469-2D65043CA642}"/>
              </a:ext>
            </a:extLst>
          </p:cNvPr>
          <p:cNvSpPr/>
          <p:nvPr/>
        </p:nvSpPr>
        <p:spPr>
          <a:xfrm>
            <a:off x="-397203" y="320161"/>
            <a:ext cx="7987185" cy="6358353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358353">
                <a:moveTo>
                  <a:pt x="28527" y="0"/>
                </a:moveTo>
                <a:lnTo>
                  <a:pt x="7987185" y="23743"/>
                </a:lnTo>
                <a:lnTo>
                  <a:pt x="6149677" y="6358353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97" name="任意多边形: 形状 4096">
            <a:extLst>
              <a:ext uri="{FF2B5EF4-FFF2-40B4-BE49-F238E27FC236}">
                <a16:creationId xmlns:a16="http://schemas.microsoft.com/office/drawing/2014/main" id="{2C0C24B0-F836-A19B-F368-8C3B1B7E07E7}"/>
              </a:ext>
            </a:extLst>
          </p:cNvPr>
          <p:cNvSpPr/>
          <p:nvPr/>
        </p:nvSpPr>
        <p:spPr>
          <a:xfrm>
            <a:off x="-46892" y="188761"/>
            <a:ext cx="7559218" cy="6357161"/>
          </a:xfrm>
          <a:custGeom>
            <a:avLst/>
            <a:gdLst>
              <a:gd name="connsiteX0" fmla="*/ 0 w 7559218"/>
              <a:gd name="connsiteY0" fmla="*/ 0 h 6357161"/>
              <a:gd name="connsiteX1" fmla="*/ 7559218 w 7559218"/>
              <a:gd name="connsiteY1" fmla="*/ 22551 h 6357161"/>
              <a:gd name="connsiteX2" fmla="*/ 5721710 w 7559218"/>
              <a:gd name="connsiteY2" fmla="*/ 6357161 h 6357161"/>
              <a:gd name="connsiteX3" fmla="*/ 0 w 7559218"/>
              <a:gd name="connsiteY3" fmla="*/ 6223753 h 635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9218" h="6357161">
                <a:moveTo>
                  <a:pt x="0" y="0"/>
                </a:moveTo>
                <a:lnTo>
                  <a:pt x="7559218" y="22551"/>
                </a:lnTo>
                <a:lnTo>
                  <a:pt x="5721710" y="6357161"/>
                </a:lnTo>
                <a:lnTo>
                  <a:pt x="0" y="6223753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99CDB34-D4BF-460A-8B91-E73DF27992A4}"/>
              </a:ext>
            </a:extLst>
          </p:cNvPr>
          <p:cNvSpPr/>
          <p:nvPr/>
        </p:nvSpPr>
        <p:spPr>
          <a:xfrm>
            <a:off x="6066976" y="70338"/>
            <a:ext cx="6125024" cy="6708197"/>
          </a:xfrm>
          <a:custGeom>
            <a:avLst/>
            <a:gdLst>
              <a:gd name="connsiteX0" fmla="*/ 1661746 w 6125024"/>
              <a:gd name="connsiteY0" fmla="*/ 0 h 6708197"/>
              <a:gd name="connsiteX1" fmla="*/ 6125024 w 6125024"/>
              <a:gd name="connsiteY1" fmla="*/ 0 h 6708197"/>
              <a:gd name="connsiteX2" fmla="*/ 6125024 w 6125024"/>
              <a:gd name="connsiteY2" fmla="*/ 6708197 h 6708197"/>
              <a:gd name="connsiteX3" fmla="*/ 0 w 6125024"/>
              <a:gd name="connsiteY3" fmla="*/ 6529755 h 670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024" h="6708197">
                <a:moveTo>
                  <a:pt x="1661746" y="0"/>
                </a:moveTo>
                <a:lnTo>
                  <a:pt x="6125024" y="0"/>
                </a:lnTo>
                <a:lnTo>
                  <a:pt x="6125024" y="6708197"/>
                </a:lnTo>
                <a:lnTo>
                  <a:pt x="0" y="6529755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5C86BB0-D50B-76CC-09C0-5BEB71F40A03}"/>
              </a:ext>
            </a:extLst>
          </p:cNvPr>
          <p:cNvGrpSpPr/>
          <p:nvPr/>
        </p:nvGrpSpPr>
        <p:grpSpPr>
          <a:xfrm>
            <a:off x="812690" y="2032438"/>
            <a:ext cx="5088583" cy="2157471"/>
            <a:chOff x="812690" y="1712399"/>
            <a:chExt cx="5088583" cy="215747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3B75149-DD8E-0062-49D2-3FD99A1DD646}"/>
                </a:ext>
              </a:extLst>
            </p:cNvPr>
            <p:cNvSpPr txBox="1"/>
            <p:nvPr/>
          </p:nvSpPr>
          <p:spPr>
            <a:xfrm>
              <a:off x="900121" y="1712399"/>
              <a:ext cx="4978251" cy="1726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9600">
                  <a:latin typeface="Montserrat ExtraBold" panose="00000900000000000000" pitchFamily="2" charset="0"/>
                </a:rPr>
                <a:t>Thanks.</a:t>
              </a:r>
              <a:endParaRPr lang="zh-CN" altLang="en-US" sz="9600">
                <a:latin typeface="Montserrat ExtraBold" panose="00000900000000000000" pitchFamily="2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7E874B8-F811-719A-3779-C30A268B1791}"/>
                </a:ext>
              </a:extLst>
            </p:cNvPr>
            <p:cNvSpPr txBox="1"/>
            <p:nvPr/>
          </p:nvSpPr>
          <p:spPr>
            <a:xfrm>
              <a:off x="812690" y="3562093"/>
              <a:ext cx="1004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工作总结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29EEA6-1B27-13BC-6D5E-43D11195DDA4}"/>
                </a:ext>
              </a:extLst>
            </p:cNvPr>
            <p:cNvSpPr txBox="1"/>
            <p:nvPr/>
          </p:nvSpPr>
          <p:spPr>
            <a:xfrm>
              <a:off x="2905492" y="3562093"/>
              <a:ext cx="1004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工作汇报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77CE075-057C-CF23-7999-551B285D5E09}"/>
                </a:ext>
              </a:extLst>
            </p:cNvPr>
            <p:cNvSpPr txBox="1"/>
            <p:nvPr/>
          </p:nvSpPr>
          <p:spPr>
            <a:xfrm>
              <a:off x="4998293" y="3562093"/>
              <a:ext cx="902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工作计划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A3A7024-64C9-2910-B9FE-EEB4C7B16E3F}"/>
                </a:ext>
              </a:extLst>
            </p:cNvPr>
            <p:cNvCxnSpPr>
              <a:cxnSpLocks/>
            </p:cNvCxnSpPr>
            <p:nvPr/>
          </p:nvCxnSpPr>
          <p:spPr>
            <a:xfrm>
              <a:off x="2361208" y="3639781"/>
              <a:ext cx="0" cy="1524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1F7345-79F7-90B8-1466-80829C8E0310}"/>
                </a:ext>
              </a:extLst>
            </p:cNvPr>
            <p:cNvCxnSpPr>
              <a:cxnSpLocks/>
            </p:cNvCxnSpPr>
            <p:nvPr/>
          </p:nvCxnSpPr>
          <p:spPr>
            <a:xfrm>
              <a:off x="4454010" y="3639781"/>
              <a:ext cx="0" cy="1524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A6FAD2B-AC12-9EFE-EC08-2066116469FE}"/>
              </a:ext>
            </a:extLst>
          </p:cNvPr>
          <p:cNvGrpSpPr/>
          <p:nvPr/>
        </p:nvGrpSpPr>
        <p:grpSpPr>
          <a:xfrm>
            <a:off x="6487054" y="-127935"/>
            <a:ext cx="6361436" cy="7654150"/>
            <a:chOff x="6487054" y="-127935"/>
            <a:chExt cx="6361436" cy="765415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1AF4CD0-3241-51ED-F5A4-75C1CFC43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302">
              <a:off x="8859012" y="1964966"/>
              <a:ext cx="3989478" cy="5385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7713A58-58FF-8A59-B1F9-78A224660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87054" y="-127935"/>
              <a:ext cx="5669742" cy="7654150"/>
            </a:xfrm>
            <a:custGeom>
              <a:avLst/>
              <a:gdLst>
                <a:gd name="connsiteX0" fmla="*/ 5669742 w 5669742"/>
                <a:gd name="connsiteY0" fmla="*/ 0 h 7654150"/>
                <a:gd name="connsiteX1" fmla="*/ 0 w 5669742"/>
                <a:gd name="connsiteY1" fmla="*/ 0 h 7654150"/>
                <a:gd name="connsiteX2" fmla="*/ 0 w 5669742"/>
                <a:gd name="connsiteY2" fmla="*/ 7654150 h 7654150"/>
                <a:gd name="connsiteX3" fmla="*/ 5669742 w 5669742"/>
                <a:gd name="connsiteY3" fmla="*/ 7654150 h 76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9742" h="7654150">
                  <a:moveTo>
                    <a:pt x="5669742" y="0"/>
                  </a:moveTo>
                  <a:lnTo>
                    <a:pt x="0" y="0"/>
                  </a:lnTo>
                  <a:lnTo>
                    <a:pt x="0" y="7654150"/>
                  </a:lnTo>
                  <a:lnTo>
                    <a:pt x="5669742" y="765415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4501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思源黑体 </a:t>
              </a:r>
              <a:r>
                <a:rPr lang="en-US" altLang="zh-CN" sz="20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CN Normal</a:t>
              </a:r>
              <a:endParaRPr lang="zh-CN" altLang="en-US" sz="20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>
            <a:off x="651565" y="2341217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思源黑体 </a:t>
              </a:r>
              <a:r>
                <a:rPr lang="en-US" altLang="zh-CN" sz="20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CN Heavy</a:t>
              </a:r>
              <a:endParaRPr lang="zh-CN" altLang="en-US" sz="20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模板使用说明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（本页为说明页，用户使用模板时可删除本页内容）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1565" y="4207565"/>
            <a:ext cx="3161665" cy="638810"/>
            <a:chOff x="1163" y="3615"/>
            <a:chExt cx="4979" cy="1006"/>
          </a:xfrm>
        </p:grpSpPr>
        <p:sp>
          <p:nvSpPr>
            <p:cNvPr id="49" name="文本框 48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英文｜字体名称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Montserrat ExtraBold</a:t>
              </a:r>
              <a:endParaRPr lang="zh-CN" altLang="en-US" sz="200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5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【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说明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】</a:t>
            </a: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模板中使用的字体为开源字体，请用户按照该款开源字体的开源协议要求来使用该字体。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03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黑体" panose="02010609060101010101" charset="-122"/>
                    <a:ea typeface="黑体" panose="02010609060101010101" charset="-122"/>
                    <a:cs typeface="黑体" panose="02010609060101010101" charset="-122"/>
                  </a:rPr>
                  <a:t>母版说明</a:t>
                </a: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1、点击【视图】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2、选择【幻灯片母版】，即可查看母版内容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3、查看/编辑完成后，点击【关闭】即可</a:t>
              </a: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01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字体说明</a:t>
              </a: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02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素材说明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74A3F9-379B-F8AF-4074-28DBD6081255}"/>
              </a:ext>
            </a:extLst>
          </p:cNvPr>
          <p:cNvGrpSpPr/>
          <p:nvPr/>
        </p:nvGrpSpPr>
        <p:grpSpPr>
          <a:xfrm>
            <a:off x="4480560" y="2251075"/>
            <a:ext cx="3230880" cy="705485"/>
            <a:chOff x="7197" y="3533"/>
            <a:chExt cx="5088" cy="111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0A8A3E-BBC6-45FB-53DB-B1B78A1FC446}"/>
                </a:ext>
              </a:extLst>
            </p:cNvPr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素材：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2D1BC1E-933A-F4C8-B415-624410C8889A}"/>
                </a:ext>
              </a:extLst>
            </p:cNvPr>
            <p:cNvSpPr txBox="1"/>
            <p:nvPr/>
          </p:nvSpPr>
          <p:spPr>
            <a:xfrm>
              <a:off x="7197" y="3977"/>
              <a:ext cx="5088" cy="6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模板中使用的素材来源于【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Islide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】，该素材具有CC0共享协议，您可在遵循CC0共享协议的情况下使用。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7117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平行四边形 19">
            <a:extLst>
              <a:ext uri="{FF2B5EF4-FFF2-40B4-BE49-F238E27FC236}">
                <a16:creationId xmlns:a16="http://schemas.microsoft.com/office/drawing/2014/main" id="{E3CB2B3A-14FF-DEBA-CCDE-548B5F06EA18}"/>
              </a:ext>
            </a:extLst>
          </p:cNvPr>
          <p:cNvSpPr/>
          <p:nvPr/>
        </p:nvSpPr>
        <p:spPr>
          <a:xfrm>
            <a:off x="5608516" y="5336491"/>
            <a:ext cx="6753815" cy="932776"/>
          </a:xfrm>
          <a:custGeom>
            <a:avLst/>
            <a:gdLst>
              <a:gd name="connsiteX0" fmla="*/ 0 w 4595149"/>
              <a:gd name="connsiteY0" fmla="*/ 841192 h 841192"/>
              <a:gd name="connsiteX1" fmla="*/ 210298 w 4595149"/>
              <a:gd name="connsiteY1" fmla="*/ 0 h 841192"/>
              <a:gd name="connsiteX2" fmla="*/ 4595149 w 4595149"/>
              <a:gd name="connsiteY2" fmla="*/ 0 h 841192"/>
              <a:gd name="connsiteX3" fmla="*/ 4384851 w 4595149"/>
              <a:gd name="connsiteY3" fmla="*/ 841192 h 841192"/>
              <a:gd name="connsiteX4" fmla="*/ 0 w 4595149"/>
              <a:gd name="connsiteY4" fmla="*/ 841192 h 841192"/>
              <a:gd name="connsiteX0" fmla="*/ 0 w 4780344"/>
              <a:gd name="connsiteY0" fmla="*/ 887491 h 887491"/>
              <a:gd name="connsiteX1" fmla="*/ 395493 w 4780344"/>
              <a:gd name="connsiteY1" fmla="*/ 0 h 887491"/>
              <a:gd name="connsiteX2" fmla="*/ 4780344 w 4780344"/>
              <a:gd name="connsiteY2" fmla="*/ 0 h 887491"/>
              <a:gd name="connsiteX3" fmla="*/ 4570046 w 4780344"/>
              <a:gd name="connsiteY3" fmla="*/ 841192 h 887491"/>
              <a:gd name="connsiteX4" fmla="*/ 0 w 4780344"/>
              <a:gd name="connsiteY4" fmla="*/ 887491 h 887491"/>
              <a:gd name="connsiteX0" fmla="*/ 0 w 4824689"/>
              <a:gd name="connsiteY0" fmla="*/ 887491 h 887491"/>
              <a:gd name="connsiteX1" fmla="*/ 395493 w 4824689"/>
              <a:gd name="connsiteY1" fmla="*/ 0 h 887491"/>
              <a:gd name="connsiteX2" fmla="*/ 4780344 w 4824689"/>
              <a:gd name="connsiteY2" fmla="*/ 0 h 887491"/>
              <a:gd name="connsiteX3" fmla="*/ 4824689 w 4824689"/>
              <a:gd name="connsiteY3" fmla="*/ 864342 h 887491"/>
              <a:gd name="connsiteX4" fmla="*/ 0 w 4824689"/>
              <a:gd name="connsiteY4" fmla="*/ 887491 h 887491"/>
              <a:gd name="connsiteX0" fmla="*/ 0 w 4780344"/>
              <a:gd name="connsiteY0" fmla="*/ 887491 h 887491"/>
              <a:gd name="connsiteX1" fmla="*/ 395493 w 4780344"/>
              <a:gd name="connsiteY1" fmla="*/ 0 h 887491"/>
              <a:gd name="connsiteX2" fmla="*/ 4780344 w 4780344"/>
              <a:gd name="connsiteY2" fmla="*/ 0 h 887491"/>
              <a:gd name="connsiteX3" fmla="*/ 4766816 w 4780344"/>
              <a:gd name="connsiteY3" fmla="*/ 887491 h 887491"/>
              <a:gd name="connsiteX4" fmla="*/ 0 w 4780344"/>
              <a:gd name="connsiteY4" fmla="*/ 887491 h 887491"/>
              <a:gd name="connsiteX0" fmla="*/ 0 w 4780344"/>
              <a:gd name="connsiteY0" fmla="*/ 910640 h 910640"/>
              <a:gd name="connsiteX1" fmla="*/ 314470 w 4780344"/>
              <a:gd name="connsiteY1" fmla="*/ 0 h 910640"/>
              <a:gd name="connsiteX2" fmla="*/ 4780344 w 4780344"/>
              <a:gd name="connsiteY2" fmla="*/ 23149 h 910640"/>
              <a:gd name="connsiteX3" fmla="*/ 4766816 w 4780344"/>
              <a:gd name="connsiteY3" fmla="*/ 910640 h 910640"/>
              <a:gd name="connsiteX4" fmla="*/ 0 w 4780344"/>
              <a:gd name="connsiteY4" fmla="*/ 910640 h 910640"/>
              <a:gd name="connsiteX0" fmla="*/ 0 w 4780344"/>
              <a:gd name="connsiteY0" fmla="*/ 910640 h 910640"/>
              <a:gd name="connsiteX1" fmla="*/ 314470 w 4780344"/>
              <a:gd name="connsiteY1" fmla="*/ 0 h 910640"/>
              <a:gd name="connsiteX2" fmla="*/ 4780344 w 4780344"/>
              <a:gd name="connsiteY2" fmla="*/ 23149 h 910640"/>
              <a:gd name="connsiteX3" fmla="*/ 4326978 w 4780344"/>
              <a:gd name="connsiteY3" fmla="*/ 910640 h 910640"/>
              <a:gd name="connsiteX4" fmla="*/ 0 w 4780344"/>
              <a:gd name="connsiteY4" fmla="*/ 910640 h 910640"/>
              <a:gd name="connsiteX0" fmla="*/ 0 w 6515359"/>
              <a:gd name="connsiteY0" fmla="*/ 910937 h 910937"/>
              <a:gd name="connsiteX1" fmla="*/ 314470 w 6515359"/>
              <a:gd name="connsiteY1" fmla="*/ 297 h 910937"/>
              <a:gd name="connsiteX2" fmla="*/ 6515359 w 6515359"/>
              <a:gd name="connsiteY2" fmla="*/ 0 h 910937"/>
              <a:gd name="connsiteX3" fmla="*/ 4326978 w 6515359"/>
              <a:gd name="connsiteY3" fmla="*/ 910937 h 910937"/>
              <a:gd name="connsiteX4" fmla="*/ 0 w 6515359"/>
              <a:gd name="connsiteY4" fmla="*/ 910937 h 910937"/>
              <a:gd name="connsiteX0" fmla="*/ 0 w 6515359"/>
              <a:gd name="connsiteY0" fmla="*/ 910937 h 957829"/>
              <a:gd name="connsiteX1" fmla="*/ 314470 w 6515359"/>
              <a:gd name="connsiteY1" fmla="*/ 297 h 957829"/>
              <a:gd name="connsiteX2" fmla="*/ 6515359 w 6515359"/>
              <a:gd name="connsiteY2" fmla="*/ 0 h 957829"/>
              <a:gd name="connsiteX3" fmla="*/ 6202670 w 6515359"/>
              <a:gd name="connsiteY3" fmla="*/ 957829 h 957829"/>
              <a:gd name="connsiteX4" fmla="*/ 0 w 6515359"/>
              <a:gd name="connsiteY4" fmla="*/ 910937 h 957829"/>
              <a:gd name="connsiteX0" fmla="*/ 0 w 6515359"/>
              <a:gd name="connsiteY0" fmla="*/ 910937 h 957829"/>
              <a:gd name="connsiteX1" fmla="*/ 256597 w 6515359"/>
              <a:gd name="connsiteY1" fmla="*/ 11871 h 957829"/>
              <a:gd name="connsiteX2" fmla="*/ 6515359 w 6515359"/>
              <a:gd name="connsiteY2" fmla="*/ 0 h 957829"/>
              <a:gd name="connsiteX3" fmla="*/ 6202670 w 6515359"/>
              <a:gd name="connsiteY3" fmla="*/ 957829 h 957829"/>
              <a:gd name="connsiteX4" fmla="*/ 0 w 6515359"/>
              <a:gd name="connsiteY4" fmla="*/ 910937 h 957829"/>
              <a:gd name="connsiteX0" fmla="*/ 0 w 6753815"/>
              <a:gd name="connsiteY0" fmla="*/ 910937 h 932776"/>
              <a:gd name="connsiteX1" fmla="*/ 256597 w 6753815"/>
              <a:gd name="connsiteY1" fmla="*/ 11871 h 932776"/>
              <a:gd name="connsiteX2" fmla="*/ 6515359 w 6753815"/>
              <a:gd name="connsiteY2" fmla="*/ 0 h 932776"/>
              <a:gd name="connsiteX3" fmla="*/ 6753815 w 6753815"/>
              <a:gd name="connsiteY3" fmla="*/ 932776 h 932776"/>
              <a:gd name="connsiteX4" fmla="*/ 0 w 6753815"/>
              <a:gd name="connsiteY4" fmla="*/ 910937 h 932776"/>
              <a:gd name="connsiteX0" fmla="*/ 0 w 6753815"/>
              <a:gd name="connsiteY0" fmla="*/ 910937 h 932776"/>
              <a:gd name="connsiteX1" fmla="*/ 256597 w 6753815"/>
              <a:gd name="connsiteY1" fmla="*/ 11871 h 932776"/>
              <a:gd name="connsiteX2" fmla="*/ 6753353 w 6753815"/>
              <a:gd name="connsiteY2" fmla="*/ 0 h 932776"/>
              <a:gd name="connsiteX3" fmla="*/ 6753815 w 6753815"/>
              <a:gd name="connsiteY3" fmla="*/ 932776 h 932776"/>
              <a:gd name="connsiteX4" fmla="*/ 0 w 6753815"/>
              <a:gd name="connsiteY4" fmla="*/ 910937 h 932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3815" h="932776">
                <a:moveTo>
                  <a:pt x="0" y="910937"/>
                </a:moveTo>
                <a:lnTo>
                  <a:pt x="256597" y="11871"/>
                </a:lnTo>
                <a:lnTo>
                  <a:pt x="6753353" y="0"/>
                </a:lnTo>
                <a:lnTo>
                  <a:pt x="6753815" y="932776"/>
                </a:lnTo>
                <a:lnTo>
                  <a:pt x="0" y="910937"/>
                </a:lnTo>
                <a:close/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平行四边形 19">
            <a:extLst>
              <a:ext uri="{FF2B5EF4-FFF2-40B4-BE49-F238E27FC236}">
                <a16:creationId xmlns:a16="http://schemas.microsoft.com/office/drawing/2014/main" id="{CBBE101E-E5A7-9A17-7BD9-56E5F88621A9}"/>
              </a:ext>
            </a:extLst>
          </p:cNvPr>
          <p:cNvSpPr/>
          <p:nvPr/>
        </p:nvSpPr>
        <p:spPr>
          <a:xfrm>
            <a:off x="6515602" y="1445704"/>
            <a:ext cx="6515359" cy="957829"/>
          </a:xfrm>
          <a:custGeom>
            <a:avLst/>
            <a:gdLst>
              <a:gd name="connsiteX0" fmla="*/ 0 w 4595149"/>
              <a:gd name="connsiteY0" fmla="*/ 841192 h 841192"/>
              <a:gd name="connsiteX1" fmla="*/ 210298 w 4595149"/>
              <a:gd name="connsiteY1" fmla="*/ 0 h 841192"/>
              <a:gd name="connsiteX2" fmla="*/ 4595149 w 4595149"/>
              <a:gd name="connsiteY2" fmla="*/ 0 h 841192"/>
              <a:gd name="connsiteX3" fmla="*/ 4384851 w 4595149"/>
              <a:gd name="connsiteY3" fmla="*/ 841192 h 841192"/>
              <a:gd name="connsiteX4" fmla="*/ 0 w 4595149"/>
              <a:gd name="connsiteY4" fmla="*/ 841192 h 841192"/>
              <a:gd name="connsiteX0" fmla="*/ 0 w 4780344"/>
              <a:gd name="connsiteY0" fmla="*/ 887491 h 887491"/>
              <a:gd name="connsiteX1" fmla="*/ 395493 w 4780344"/>
              <a:gd name="connsiteY1" fmla="*/ 0 h 887491"/>
              <a:gd name="connsiteX2" fmla="*/ 4780344 w 4780344"/>
              <a:gd name="connsiteY2" fmla="*/ 0 h 887491"/>
              <a:gd name="connsiteX3" fmla="*/ 4570046 w 4780344"/>
              <a:gd name="connsiteY3" fmla="*/ 841192 h 887491"/>
              <a:gd name="connsiteX4" fmla="*/ 0 w 4780344"/>
              <a:gd name="connsiteY4" fmla="*/ 887491 h 887491"/>
              <a:gd name="connsiteX0" fmla="*/ 0 w 4824689"/>
              <a:gd name="connsiteY0" fmla="*/ 887491 h 887491"/>
              <a:gd name="connsiteX1" fmla="*/ 395493 w 4824689"/>
              <a:gd name="connsiteY1" fmla="*/ 0 h 887491"/>
              <a:gd name="connsiteX2" fmla="*/ 4780344 w 4824689"/>
              <a:gd name="connsiteY2" fmla="*/ 0 h 887491"/>
              <a:gd name="connsiteX3" fmla="*/ 4824689 w 4824689"/>
              <a:gd name="connsiteY3" fmla="*/ 864342 h 887491"/>
              <a:gd name="connsiteX4" fmla="*/ 0 w 4824689"/>
              <a:gd name="connsiteY4" fmla="*/ 887491 h 887491"/>
              <a:gd name="connsiteX0" fmla="*/ 0 w 4780344"/>
              <a:gd name="connsiteY0" fmla="*/ 887491 h 887491"/>
              <a:gd name="connsiteX1" fmla="*/ 395493 w 4780344"/>
              <a:gd name="connsiteY1" fmla="*/ 0 h 887491"/>
              <a:gd name="connsiteX2" fmla="*/ 4780344 w 4780344"/>
              <a:gd name="connsiteY2" fmla="*/ 0 h 887491"/>
              <a:gd name="connsiteX3" fmla="*/ 4766816 w 4780344"/>
              <a:gd name="connsiteY3" fmla="*/ 887491 h 887491"/>
              <a:gd name="connsiteX4" fmla="*/ 0 w 4780344"/>
              <a:gd name="connsiteY4" fmla="*/ 887491 h 887491"/>
              <a:gd name="connsiteX0" fmla="*/ 0 w 4780344"/>
              <a:gd name="connsiteY0" fmla="*/ 910640 h 910640"/>
              <a:gd name="connsiteX1" fmla="*/ 314470 w 4780344"/>
              <a:gd name="connsiteY1" fmla="*/ 0 h 910640"/>
              <a:gd name="connsiteX2" fmla="*/ 4780344 w 4780344"/>
              <a:gd name="connsiteY2" fmla="*/ 23149 h 910640"/>
              <a:gd name="connsiteX3" fmla="*/ 4766816 w 4780344"/>
              <a:gd name="connsiteY3" fmla="*/ 910640 h 910640"/>
              <a:gd name="connsiteX4" fmla="*/ 0 w 4780344"/>
              <a:gd name="connsiteY4" fmla="*/ 910640 h 910640"/>
              <a:gd name="connsiteX0" fmla="*/ 0 w 4780344"/>
              <a:gd name="connsiteY0" fmla="*/ 910640 h 910640"/>
              <a:gd name="connsiteX1" fmla="*/ 314470 w 4780344"/>
              <a:gd name="connsiteY1" fmla="*/ 0 h 910640"/>
              <a:gd name="connsiteX2" fmla="*/ 4780344 w 4780344"/>
              <a:gd name="connsiteY2" fmla="*/ 23149 h 910640"/>
              <a:gd name="connsiteX3" fmla="*/ 4326978 w 4780344"/>
              <a:gd name="connsiteY3" fmla="*/ 910640 h 910640"/>
              <a:gd name="connsiteX4" fmla="*/ 0 w 4780344"/>
              <a:gd name="connsiteY4" fmla="*/ 910640 h 910640"/>
              <a:gd name="connsiteX0" fmla="*/ 0 w 6515359"/>
              <a:gd name="connsiteY0" fmla="*/ 910937 h 910937"/>
              <a:gd name="connsiteX1" fmla="*/ 314470 w 6515359"/>
              <a:gd name="connsiteY1" fmla="*/ 297 h 910937"/>
              <a:gd name="connsiteX2" fmla="*/ 6515359 w 6515359"/>
              <a:gd name="connsiteY2" fmla="*/ 0 h 910937"/>
              <a:gd name="connsiteX3" fmla="*/ 4326978 w 6515359"/>
              <a:gd name="connsiteY3" fmla="*/ 910937 h 910937"/>
              <a:gd name="connsiteX4" fmla="*/ 0 w 6515359"/>
              <a:gd name="connsiteY4" fmla="*/ 910937 h 910937"/>
              <a:gd name="connsiteX0" fmla="*/ 0 w 6515359"/>
              <a:gd name="connsiteY0" fmla="*/ 910937 h 957829"/>
              <a:gd name="connsiteX1" fmla="*/ 314470 w 6515359"/>
              <a:gd name="connsiteY1" fmla="*/ 297 h 957829"/>
              <a:gd name="connsiteX2" fmla="*/ 6515359 w 6515359"/>
              <a:gd name="connsiteY2" fmla="*/ 0 h 957829"/>
              <a:gd name="connsiteX3" fmla="*/ 6202670 w 6515359"/>
              <a:gd name="connsiteY3" fmla="*/ 957829 h 957829"/>
              <a:gd name="connsiteX4" fmla="*/ 0 w 6515359"/>
              <a:gd name="connsiteY4" fmla="*/ 910937 h 957829"/>
              <a:gd name="connsiteX0" fmla="*/ 0 w 6515359"/>
              <a:gd name="connsiteY0" fmla="*/ 910937 h 957829"/>
              <a:gd name="connsiteX1" fmla="*/ 256597 w 6515359"/>
              <a:gd name="connsiteY1" fmla="*/ 11871 h 957829"/>
              <a:gd name="connsiteX2" fmla="*/ 6515359 w 6515359"/>
              <a:gd name="connsiteY2" fmla="*/ 0 h 957829"/>
              <a:gd name="connsiteX3" fmla="*/ 6202670 w 6515359"/>
              <a:gd name="connsiteY3" fmla="*/ 957829 h 957829"/>
              <a:gd name="connsiteX4" fmla="*/ 0 w 6515359"/>
              <a:gd name="connsiteY4" fmla="*/ 910937 h 95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5359" h="957829">
                <a:moveTo>
                  <a:pt x="0" y="910937"/>
                </a:moveTo>
                <a:lnTo>
                  <a:pt x="256597" y="11871"/>
                </a:lnTo>
                <a:lnTo>
                  <a:pt x="6515359" y="0"/>
                </a:lnTo>
                <a:lnTo>
                  <a:pt x="6202670" y="957829"/>
                </a:lnTo>
                <a:lnTo>
                  <a:pt x="0" y="910937"/>
                </a:lnTo>
                <a:close/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平行四边形 19">
            <a:extLst>
              <a:ext uri="{FF2B5EF4-FFF2-40B4-BE49-F238E27FC236}">
                <a16:creationId xmlns:a16="http://schemas.microsoft.com/office/drawing/2014/main" id="{765CB298-7B6E-64DA-AACA-8E0FA27C0B5B}"/>
              </a:ext>
            </a:extLst>
          </p:cNvPr>
          <p:cNvSpPr/>
          <p:nvPr/>
        </p:nvSpPr>
        <p:spPr>
          <a:xfrm>
            <a:off x="6255262" y="2742633"/>
            <a:ext cx="6515359" cy="957829"/>
          </a:xfrm>
          <a:custGeom>
            <a:avLst/>
            <a:gdLst>
              <a:gd name="connsiteX0" fmla="*/ 0 w 4595149"/>
              <a:gd name="connsiteY0" fmla="*/ 841192 h 841192"/>
              <a:gd name="connsiteX1" fmla="*/ 210298 w 4595149"/>
              <a:gd name="connsiteY1" fmla="*/ 0 h 841192"/>
              <a:gd name="connsiteX2" fmla="*/ 4595149 w 4595149"/>
              <a:gd name="connsiteY2" fmla="*/ 0 h 841192"/>
              <a:gd name="connsiteX3" fmla="*/ 4384851 w 4595149"/>
              <a:gd name="connsiteY3" fmla="*/ 841192 h 841192"/>
              <a:gd name="connsiteX4" fmla="*/ 0 w 4595149"/>
              <a:gd name="connsiteY4" fmla="*/ 841192 h 841192"/>
              <a:gd name="connsiteX0" fmla="*/ 0 w 4780344"/>
              <a:gd name="connsiteY0" fmla="*/ 887491 h 887491"/>
              <a:gd name="connsiteX1" fmla="*/ 395493 w 4780344"/>
              <a:gd name="connsiteY1" fmla="*/ 0 h 887491"/>
              <a:gd name="connsiteX2" fmla="*/ 4780344 w 4780344"/>
              <a:gd name="connsiteY2" fmla="*/ 0 h 887491"/>
              <a:gd name="connsiteX3" fmla="*/ 4570046 w 4780344"/>
              <a:gd name="connsiteY3" fmla="*/ 841192 h 887491"/>
              <a:gd name="connsiteX4" fmla="*/ 0 w 4780344"/>
              <a:gd name="connsiteY4" fmla="*/ 887491 h 887491"/>
              <a:gd name="connsiteX0" fmla="*/ 0 w 4824689"/>
              <a:gd name="connsiteY0" fmla="*/ 887491 h 887491"/>
              <a:gd name="connsiteX1" fmla="*/ 395493 w 4824689"/>
              <a:gd name="connsiteY1" fmla="*/ 0 h 887491"/>
              <a:gd name="connsiteX2" fmla="*/ 4780344 w 4824689"/>
              <a:gd name="connsiteY2" fmla="*/ 0 h 887491"/>
              <a:gd name="connsiteX3" fmla="*/ 4824689 w 4824689"/>
              <a:gd name="connsiteY3" fmla="*/ 864342 h 887491"/>
              <a:gd name="connsiteX4" fmla="*/ 0 w 4824689"/>
              <a:gd name="connsiteY4" fmla="*/ 887491 h 887491"/>
              <a:gd name="connsiteX0" fmla="*/ 0 w 4780344"/>
              <a:gd name="connsiteY0" fmla="*/ 887491 h 887491"/>
              <a:gd name="connsiteX1" fmla="*/ 395493 w 4780344"/>
              <a:gd name="connsiteY1" fmla="*/ 0 h 887491"/>
              <a:gd name="connsiteX2" fmla="*/ 4780344 w 4780344"/>
              <a:gd name="connsiteY2" fmla="*/ 0 h 887491"/>
              <a:gd name="connsiteX3" fmla="*/ 4766816 w 4780344"/>
              <a:gd name="connsiteY3" fmla="*/ 887491 h 887491"/>
              <a:gd name="connsiteX4" fmla="*/ 0 w 4780344"/>
              <a:gd name="connsiteY4" fmla="*/ 887491 h 887491"/>
              <a:gd name="connsiteX0" fmla="*/ 0 w 4780344"/>
              <a:gd name="connsiteY0" fmla="*/ 910640 h 910640"/>
              <a:gd name="connsiteX1" fmla="*/ 314470 w 4780344"/>
              <a:gd name="connsiteY1" fmla="*/ 0 h 910640"/>
              <a:gd name="connsiteX2" fmla="*/ 4780344 w 4780344"/>
              <a:gd name="connsiteY2" fmla="*/ 23149 h 910640"/>
              <a:gd name="connsiteX3" fmla="*/ 4766816 w 4780344"/>
              <a:gd name="connsiteY3" fmla="*/ 910640 h 910640"/>
              <a:gd name="connsiteX4" fmla="*/ 0 w 4780344"/>
              <a:gd name="connsiteY4" fmla="*/ 910640 h 910640"/>
              <a:gd name="connsiteX0" fmla="*/ 0 w 4780344"/>
              <a:gd name="connsiteY0" fmla="*/ 910640 h 910640"/>
              <a:gd name="connsiteX1" fmla="*/ 314470 w 4780344"/>
              <a:gd name="connsiteY1" fmla="*/ 0 h 910640"/>
              <a:gd name="connsiteX2" fmla="*/ 4780344 w 4780344"/>
              <a:gd name="connsiteY2" fmla="*/ 23149 h 910640"/>
              <a:gd name="connsiteX3" fmla="*/ 4326978 w 4780344"/>
              <a:gd name="connsiteY3" fmla="*/ 910640 h 910640"/>
              <a:gd name="connsiteX4" fmla="*/ 0 w 4780344"/>
              <a:gd name="connsiteY4" fmla="*/ 910640 h 910640"/>
              <a:gd name="connsiteX0" fmla="*/ 0 w 6515359"/>
              <a:gd name="connsiteY0" fmla="*/ 910937 h 910937"/>
              <a:gd name="connsiteX1" fmla="*/ 314470 w 6515359"/>
              <a:gd name="connsiteY1" fmla="*/ 297 h 910937"/>
              <a:gd name="connsiteX2" fmla="*/ 6515359 w 6515359"/>
              <a:gd name="connsiteY2" fmla="*/ 0 h 910937"/>
              <a:gd name="connsiteX3" fmla="*/ 4326978 w 6515359"/>
              <a:gd name="connsiteY3" fmla="*/ 910937 h 910937"/>
              <a:gd name="connsiteX4" fmla="*/ 0 w 6515359"/>
              <a:gd name="connsiteY4" fmla="*/ 910937 h 910937"/>
              <a:gd name="connsiteX0" fmla="*/ 0 w 6515359"/>
              <a:gd name="connsiteY0" fmla="*/ 910937 h 957829"/>
              <a:gd name="connsiteX1" fmla="*/ 314470 w 6515359"/>
              <a:gd name="connsiteY1" fmla="*/ 297 h 957829"/>
              <a:gd name="connsiteX2" fmla="*/ 6515359 w 6515359"/>
              <a:gd name="connsiteY2" fmla="*/ 0 h 957829"/>
              <a:gd name="connsiteX3" fmla="*/ 6202670 w 6515359"/>
              <a:gd name="connsiteY3" fmla="*/ 957829 h 957829"/>
              <a:gd name="connsiteX4" fmla="*/ 0 w 6515359"/>
              <a:gd name="connsiteY4" fmla="*/ 910937 h 957829"/>
              <a:gd name="connsiteX0" fmla="*/ 0 w 6515359"/>
              <a:gd name="connsiteY0" fmla="*/ 910937 h 957829"/>
              <a:gd name="connsiteX1" fmla="*/ 256597 w 6515359"/>
              <a:gd name="connsiteY1" fmla="*/ 11871 h 957829"/>
              <a:gd name="connsiteX2" fmla="*/ 6515359 w 6515359"/>
              <a:gd name="connsiteY2" fmla="*/ 0 h 957829"/>
              <a:gd name="connsiteX3" fmla="*/ 6202670 w 6515359"/>
              <a:gd name="connsiteY3" fmla="*/ 957829 h 957829"/>
              <a:gd name="connsiteX4" fmla="*/ 0 w 6515359"/>
              <a:gd name="connsiteY4" fmla="*/ 910937 h 95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5359" h="957829">
                <a:moveTo>
                  <a:pt x="0" y="910937"/>
                </a:moveTo>
                <a:lnTo>
                  <a:pt x="256597" y="11871"/>
                </a:lnTo>
                <a:lnTo>
                  <a:pt x="6515359" y="0"/>
                </a:lnTo>
                <a:lnTo>
                  <a:pt x="6202670" y="957829"/>
                </a:lnTo>
                <a:lnTo>
                  <a:pt x="0" y="910937"/>
                </a:lnTo>
                <a:close/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0" name="平行四边形 19">
            <a:extLst>
              <a:ext uri="{FF2B5EF4-FFF2-40B4-BE49-F238E27FC236}">
                <a16:creationId xmlns:a16="http://schemas.microsoft.com/office/drawing/2014/main" id="{3B0078CB-C2E7-0336-F62E-81E62A894749}"/>
              </a:ext>
            </a:extLst>
          </p:cNvPr>
          <p:cNvSpPr/>
          <p:nvPr/>
        </p:nvSpPr>
        <p:spPr>
          <a:xfrm>
            <a:off x="5906369" y="4039562"/>
            <a:ext cx="6515359" cy="957829"/>
          </a:xfrm>
          <a:custGeom>
            <a:avLst/>
            <a:gdLst>
              <a:gd name="connsiteX0" fmla="*/ 0 w 4595149"/>
              <a:gd name="connsiteY0" fmla="*/ 841192 h 841192"/>
              <a:gd name="connsiteX1" fmla="*/ 210298 w 4595149"/>
              <a:gd name="connsiteY1" fmla="*/ 0 h 841192"/>
              <a:gd name="connsiteX2" fmla="*/ 4595149 w 4595149"/>
              <a:gd name="connsiteY2" fmla="*/ 0 h 841192"/>
              <a:gd name="connsiteX3" fmla="*/ 4384851 w 4595149"/>
              <a:gd name="connsiteY3" fmla="*/ 841192 h 841192"/>
              <a:gd name="connsiteX4" fmla="*/ 0 w 4595149"/>
              <a:gd name="connsiteY4" fmla="*/ 841192 h 841192"/>
              <a:gd name="connsiteX0" fmla="*/ 0 w 4780344"/>
              <a:gd name="connsiteY0" fmla="*/ 887491 h 887491"/>
              <a:gd name="connsiteX1" fmla="*/ 395493 w 4780344"/>
              <a:gd name="connsiteY1" fmla="*/ 0 h 887491"/>
              <a:gd name="connsiteX2" fmla="*/ 4780344 w 4780344"/>
              <a:gd name="connsiteY2" fmla="*/ 0 h 887491"/>
              <a:gd name="connsiteX3" fmla="*/ 4570046 w 4780344"/>
              <a:gd name="connsiteY3" fmla="*/ 841192 h 887491"/>
              <a:gd name="connsiteX4" fmla="*/ 0 w 4780344"/>
              <a:gd name="connsiteY4" fmla="*/ 887491 h 887491"/>
              <a:gd name="connsiteX0" fmla="*/ 0 w 4824689"/>
              <a:gd name="connsiteY0" fmla="*/ 887491 h 887491"/>
              <a:gd name="connsiteX1" fmla="*/ 395493 w 4824689"/>
              <a:gd name="connsiteY1" fmla="*/ 0 h 887491"/>
              <a:gd name="connsiteX2" fmla="*/ 4780344 w 4824689"/>
              <a:gd name="connsiteY2" fmla="*/ 0 h 887491"/>
              <a:gd name="connsiteX3" fmla="*/ 4824689 w 4824689"/>
              <a:gd name="connsiteY3" fmla="*/ 864342 h 887491"/>
              <a:gd name="connsiteX4" fmla="*/ 0 w 4824689"/>
              <a:gd name="connsiteY4" fmla="*/ 887491 h 887491"/>
              <a:gd name="connsiteX0" fmla="*/ 0 w 4780344"/>
              <a:gd name="connsiteY0" fmla="*/ 887491 h 887491"/>
              <a:gd name="connsiteX1" fmla="*/ 395493 w 4780344"/>
              <a:gd name="connsiteY1" fmla="*/ 0 h 887491"/>
              <a:gd name="connsiteX2" fmla="*/ 4780344 w 4780344"/>
              <a:gd name="connsiteY2" fmla="*/ 0 h 887491"/>
              <a:gd name="connsiteX3" fmla="*/ 4766816 w 4780344"/>
              <a:gd name="connsiteY3" fmla="*/ 887491 h 887491"/>
              <a:gd name="connsiteX4" fmla="*/ 0 w 4780344"/>
              <a:gd name="connsiteY4" fmla="*/ 887491 h 887491"/>
              <a:gd name="connsiteX0" fmla="*/ 0 w 4780344"/>
              <a:gd name="connsiteY0" fmla="*/ 910640 h 910640"/>
              <a:gd name="connsiteX1" fmla="*/ 314470 w 4780344"/>
              <a:gd name="connsiteY1" fmla="*/ 0 h 910640"/>
              <a:gd name="connsiteX2" fmla="*/ 4780344 w 4780344"/>
              <a:gd name="connsiteY2" fmla="*/ 23149 h 910640"/>
              <a:gd name="connsiteX3" fmla="*/ 4766816 w 4780344"/>
              <a:gd name="connsiteY3" fmla="*/ 910640 h 910640"/>
              <a:gd name="connsiteX4" fmla="*/ 0 w 4780344"/>
              <a:gd name="connsiteY4" fmla="*/ 910640 h 910640"/>
              <a:gd name="connsiteX0" fmla="*/ 0 w 4780344"/>
              <a:gd name="connsiteY0" fmla="*/ 910640 h 910640"/>
              <a:gd name="connsiteX1" fmla="*/ 314470 w 4780344"/>
              <a:gd name="connsiteY1" fmla="*/ 0 h 910640"/>
              <a:gd name="connsiteX2" fmla="*/ 4780344 w 4780344"/>
              <a:gd name="connsiteY2" fmla="*/ 23149 h 910640"/>
              <a:gd name="connsiteX3" fmla="*/ 4326978 w 4780344"/>
              <a:gd name="connsiteY3" fmla="*/ 910640 h 910640"/>
              <a:gd name="connsiteX4" fmla="*/ 0 w 4780344"/>
              <a:gd name="connsiteY4" fmla="*/ 910640 h 910640"/>
              <a:gd name="connsiteX0" fmla="*/ 0 w 6515359"/>
              <a:gd name="connsiteY0" fmla="*/ 910937 h 910937"/>
              <a:gd name="connsiteX1" fmla="*/ 314470 w 6515359"/>
              <a:gd name="connsiteY1" fmla="*/ 297 h 910937"/>
              <a:gd name="connsiteX2" fmla="*/ 6515359 w 6515359"/>
              <a:gd name="connsiteY2" fmla="*/ 0 h 910937"/>
              <a:gd name="connsiteX3" fmla="*/ 4326978 w 6515359"/>
              <a:gd name="connsiteY3" fmla="*/ 910937 h 910937"/>
              <a:gd name="connsiteX4" fmla="*/ 0 w 6515359"/>
              <a:gd name="connsiteY4" fmla="*/ 910937 h 910937"/>
              <a:gd name="connsiteX0" fmla="*/ 0 w 6515359"/>
              <a:gd name="connsiteY0" fmla="*/ 910937 h 957829"/>
              <a:gd name="connsiteX1" fmla="*/ 314470 w 6515359"/>
              <a:gd name="connsiteY1" fmla="*/ 297 h 957829"/>
              <a:gd name="connsiteX2" fmla="*/ 6515359 w 6515359"/>
              <a:gd name="connsiteY2" fmla="*/ 0 h 957829"/>
              <a:gd name="connsiteX3" fmla="*/ 6202670 w 6515359"/>
              <a:gd name="connsiteY3" fmla="*/ 957829 h 957829"/>
              <a:gd name="connsiteX4" fmla="*/ 0 w 6515359"/>
              <a:gd name="connsiteY4" fmla="*/ 910937 h 957829"/>
              <a:gd name="connsiteX0" fmla="*/ 0 w 6515359"/>
              <a:gd name="connsiteY0" fmla="*/ 910937 h 957829"/>
              <a:gd name="connsiteX1" fmla="*/ 256597 w 6515359"/>
              <a:gd name="connsiteY1" fmla="*/ 11871 h 957829"/>
              <a:gd name="connsiteX2" fmla="*/ 6515359 w 6515359"/>
              <a:gd name="connsiteY2" fmla="*/ 0 h 957829"/>
              <a:gd name="connsiteX3" fmla="*/ 6202670 w 6515359"/>
              <a:gd name="connsiteY3" fmla="*/ 957829 h 957829"/>
              <a:gd name="connsiteX4" fmla="*/ 0 w 6515359"/>
              <a:gd name="connsiteY4" fmla="*/ 910937 h 95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5359" h="957829">
                <a:moveTo>
                  <a:pt x="0" y="910937"/>
                </a:moveTo>
                <a:lnTo>
                  <a:pt x="256597" y="11871"/>
                </a:lnTo>
                <a:lnTo>
                  <a:pt x="6515359" y="0"/>
                </a:lnTo>
                <a:lnTo>
                  <a:pt x="6202670" y="957829"/>
                </a:lnTo>
                <a:lnTo>
                  <a:pt x="0" y="910937"/>
                </a:lnTo>
                <a:close/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31" name="任意多边形: 形状 5130">
            <a:extLst>
              <a:ext uri="{FF2B5EF4-FFF2-40B4-BE49-F238E27FC236}">
                <a16:creationId xmlns:a16="http://schemas.microsoft.com/office/drawing/2014/main" id="{47833DA9-C558-EE65-F025-81070FD03A39}"/>
              </a:ext>
            </a:extLst>
          </p:cNvPr>
          <p:cNvSpPr/>
          <p:nvPr/>
        </p:nvSpPr>
        <p:spPr>
          <a:xfrm>
            <a:off x="5734277" y="5242985"/>
            <a:ext cx="6484927" cy="931416"/>
          </a:xfrm>
          <a:custGeom>
            <a:avLst/>
            <a:gdLst>
              <a:gd name="connsiteX0" fmla="*/ 6484927 w 6484927"/>
              <a:gd name="connsiteY0" fmla="*/ 0 h 931416"/>
              <a:gd name="connsiteX1" fmla="*/ 6484927 w 6484927"/>
              <a:gd name="connsiteY1" fmla="*/ 931416 h 931416"/>
              <a:gd name="connsiteX2" fmla="*/ 0 w 6484927"/>
              <a:gd name="connsiteY2" fmla="*/ 910446 h 931416"/>
              <a:gd name="connsiteX3" fmla="*/ 256597 w 6484927"/>
              <a:gd name="connsiteY3" fmla="*/ 11380 h 93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4927" h="931416">
                <a:moveTo>
                  <a:pt x="6484927" y="0"/>
                </a:moveTo>
                <a:lnTo>
                  <a:pt x="6484927" y="931416"/>
                </a:lnTo>
                <a:lnTo>
                  <a:pt x="0" y="910446"/>
                </a:lnTo>
                <a:lnTo>
                  <a:pt x="256597" y="1138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7" name="任意多边形: 形状 5126">
            <a:extLst>
              <a:ext uri="{FF2B5EF4-FFF2-40B4-BE49-F238E27FC236}">
                <a16:creationId xmlns:a16="http://schemas.microsoft.com/office/drawing/2014/main" id="{A428B5C0-3C92-DAB6-A07A-29A9636352CC}"/>
              </a:ext>
            </a:extLst>
          </p:cNvPr>
          <p:cNvSpPr/>
          <p:nvPr/>
        </p:nvSpPr>
        <p:spPr>
          <a:xfrm>
            <a:off x="6641363" y="1353448"/>
            <a:ext cx="5597529" cy="951513"/>
          </a:xfrm>
          <a:custGeom>
            <a:avLst/>
            <a:gdLst>
              <a:gd name="connsiteX0" fmla="*/ 5597529 w 5597529"/>
              <a:gd name="connsiteY0" fmla="*/ 0 h 951513"/>
              <a:gd name="connsiteX1" fmla="*/ 5597529 w 5597529"/>
              <a:gd name="connsiteY1" fmla="*/ 951513 h 951513"/>
              <a:gd name="connsiteX2" fmla="*/ 0 w 5597529"/>
              <a:gd name="connsiteY2" fmla="*/ 909196 h 951513"/>
              <a:gd name="connsiteX3" fmla="*/ 256597 w 5597529"/>
              <a:gd name="connsiteY3" fmla="*/ 10130 h 95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7529" h="951513">
                <a:moveTo>
                  <a:pt x="5597529" y="0"/>
                </a:moveTo>
                <a:lnTo>
                  <a:pt x="5597529" y="951513"/>
                </a:lnTo>
                <a:lnTo>
                  <a:pt x="0" y="909196"/>
                </a:lnTo>
                <a:lnTo>
                  <a:pt x="256597" y="1013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8" name="任意多边形: 形状 5127">
            <a:extLst>
              <a:ext uri="{FF2B5EF4-FFF2-40B4-BE49-F238E27FC236}">
                <a16:creationId xmlns:a16="http://schemas.microsoft.com/office/drawing/2014/main" id="{F3546389-91D6-4290-5E66-C346D131EEAB}"/>
              </a:ext>
            </a:extLst>
          </p:cNvPr>
          <p:cNvSpPr/>
          <p:nvPr/>
        </p:nvSpPr>
        <p:spPr>
          <a:xfrm>
            <a:off x="6381023" y="2649883"/>
            <a:ext cx="5857869" cy="953975"/>
          </a:xfrm>
          <a:custGeom>
            <a:avLst/>
            <a:gdLst>
              <a:gd name="connsiteX0" fmla="*/ 5857869 w 5857869"/>
              <a:gd name="connsiteY0" fmla="*/ 0 h 953975"/>
              <a:gd name="connsiteX1" fmla="*/ 5857869 w 5857869"/>
              <a:gd name="connsiteY1" fmla="*/ 953975 h 953975"/>
              <a:gd name="connsiteX2" fmla="*/ 0 w 5857869"/>
              <a:gd name="connsiteY2" fmla="*/ 909690 h 953975"/>
              <a:gd name="connsiteX3" fmla="*/ 256597 w 5857869"/>
              <a:gd name="connsiteY3" fmla="*/ 10624 h 95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69" h="953975">
                <a:moveTo>
                  <a:pt x="5857869" y="0"/>
                </a:moveTo>
                <a:lnTo>
                  <a:pt x="5857869" y="953975"/>
                </a:lnTo>
                <a:lnTo>
                  <a:pt x="0" y="909690"/>
                </a:lnTo>
                <a:lnTo>
                  <a:pt x="256597" y="10624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30" name="任意多边形: 形状 5129">
            <a:extLst>
              <a:ext uri="{FF2B5EF4-FFF2-40B4-BE49-F238E27FC236}">
                <a16:creationId xmlns:a16="http://schemas.microsoft.com/office/drawing/2014/main" id="{294E5A11-DE02-26FB-48B2-2BAD7E13B7D3}"/>
              </a:ext>
            </a:extLst>
          </p:cNvPr>
          <p:cNvSpPr/>
          <p:nvPr/>
        </p:nvSpPr>
        <p:spPr>
          <a:xfrm>
            <a:off x="6032130" y="3946188"/>
            <a:ext cx="6187074" cy="957088"/>
          </a:xfrm>
          <a:custGeom>
            <a:avLst/>
            <a:gdLst>
              <a:gd name="connsiteX0" fmla="*/ 6187074 w 6187074"/>
              <a:gd name="connsiteY0" fmla="*/ 0 h 957088"/>
              <a:gd name="connsiteX1" fmla="*/ 6187074 w 6187074"/>
              <a:gd name="connsiteY1" fmla="*/ 957088 h 957088"/>
              <a:gd name="connsiteX2" fmla="*/ 0 w 6187074"/>
              <a:gd name="connsiteY2" fmla="*/ 910314 h 957088"/>
              <a:gd name="connsiteX3" fmla="*/ 256597 w 6187074"/>
              <a:gd name="connsiteY3" fmla="*/ 11248 h 95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7074" h="957088">
                <a:moveTo>
                  <a:pt x="6187074" y="0"/>
                </a:moveTo>
                <a:lnTo>
                  <a:pt x="6187074" y="957088"/>
                </a:lnTo>
                <a:lnTo>
                  <a:pt x="0" y="910314"/>
                </a:lnTo>
                <a:lnTo>
                  <a:pt x="256597" y="11248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3" name="任意多边形: 形状 5122">
            <a:extLst>
              <a:ext uri="{FF2B5EF4-FFF2-40B4-BE49-F238E27FC236}">
                <a16:creationId xmlns:a16="http://schemas.microsoft.com/office/drawing/2014/main" id="{3F12251D-284F-1D67-583F-99DD193B764D}"/>
              </a:ext>
            </a:extLst>
          </p:cNvPr>
          <p:cNvSpPr/>
          <p:nvPr/>
        </p:nvSpPr>
        <p:spPr>
          <a:xfrm>
            <a:off x="-41179" y="253240"/>
            <a:ext cx="6813212" cy="6354936"/>
          </a:xfrm>
          <a:custGeom>
            <a:avLst/>
            <a:gdLst>
              <a:gd name="connsiteX0" fmla="*/ 0 w 6813212"/>
              <a:gd name="connsiteY0" fmla="*/ 0 h 6354936"/>
              <a:gd name="connsiteX1" fmla="*/ 6813212 w 6813212"/>
              <a:gd name="connsiteY1" fmla="*/ 20326 h 6354936"/>
              <a:gd name="connsiteX2" fmla="*/ 4975704 w 6813212"/>
              <a:gd name="connsiteY2" fmla="*/ 6354936 h 6354936"/>
              <a:gd name="connsiteX3" fmla="*/ 0 w 6813212"/>
              <a:gd name="connsiteY3" fmla="*/ 6238922 h 6354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3212" h="6354936">
                <a:moveTo>
                  <a:pt x="0" y="0"/>
                </a:moveTo>
                <a:lnTo>
                  <a:pt x="6813212" y="20326"/>
                </a:lnTo>
                <a:lnTo>
                  <a:pt x="4975704" y="6354936"/>
                </a:lnTo>
                <a:lnTo>
                  <a:pt x="0" y="6238922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5F9838C-8877-AF3A-8451-5B3F1CB98DC4}"/>
              </a:ext>
            </a:extLst>
          </p:cNvPr>
          <p:cNvGrpSpPr/>
          <p:nvPr/>
        </p:nvGrpSpPr>
        <p:grpSpPr>
          <a:xfrm>
            <a:off x="-784543" y="876300"/>
            <a:ext cx="6204512" cy="7097032"/>
            <a:chOff x="-1203674" y="709704"/>
            <a:chExt cx="6902887" cy="7895869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D89CDF3F-C04A-FDF1-EC3B-DB26CC210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13" y="709704"/>
              <a:ext cx="4165600" cy="5623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CD4AAD52-6DF0-F048-99CF-D48D0FE59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3674" y="2565400"/>
              <a:ext cx="4306378" cy="5813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8F9528F7-C450-6198-3C8A-9136524B1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185" y="2338835"/>
              <a:ext cx="4642028" cy="626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58A433B-649D-F4EF-6B13-06A01FFCDFE7}"/>
              </a:ext>
            </a:extLst>
          </p:cNvPr>
          <p:cNvSpPr txBox="1"/>
          <p:nvPr/>
        </p:nvSpPr>
        <p:spPr>
          <a:xfrm>
            <a:off x="660400" y="665441"/>
            <a:ext cx="4759570" cy="841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4400">
                <a:latin typeface="Montserrat ExtraBold" panose="00000900000000000000" pitchFamily="2" charset="0"/>
              </a:rPr>
              <a:t>CONTENTS</a:t>
            </a:r>
            <a:endParaRPr lang="zh-CN" altLang="en-US" sz="4400">
              <a:latin typeface="Montserrat ExtraBold" panose="00000900000000000000" pitchFamily="2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9906C7F-0774-DCB5-52F1-16CAB5213490}"/>
              </a:ext>
            </a:extLst>
          </p:cNvPr>
          <p:cNvGrpSpPr/>
          <p:nvPr/>
        </p:nvGrpSpPr>
        <p:grpSpPr>
          <a:xfrm>
            <a:off x="7107140" y="1443249"/>
            <a:ext cx="3699446" cy="773097"/>
            <a:chOff x="6982323" y="1443249"/>
            <a:chExt cx="3699446" cy="77309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B50C176-F208-B61E-74B6-344187B13497}"/>
                </a:ext>
              </a:extLst>
            </p:cNvPr>
            <p:cNvSpPr txBox="1"/>
            <p:nvPr/>
          </p:nvSpPr>
          <p:spPr>
            <a:xfrm>
              <a:off x="8286685" y="1506632"/>
              <a:ext cx="2395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工作回顾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13E971-9F13-1CAA-7727-B57CBA293456}"/>
                </a:ext>
              </a:extLst>
            </p:cNvPr>
            <p:cNvSpPr txBox="1"/>
            <p:nvPr/>
          </p:nvSpPr>
          <p:spPr>
            <a:xfrm>
              <a:off x="6982323" y="1443249"/>
              <a:ext cx="907086" cy="773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5400">
                  <a:latin typeface="Montserrat ExtraBold" panose="00000900000000000000" pitchFamily="2" charset="0"/>
                </a:defRPr>
              </a:lvl1pPr>
            </a:lstStyle>
            <a:p>
              <a:r>
                <a:rPr lang="en-US" altLang="zh-CN" sz="4000"/>
                <a:t>01.</a:t>
              </a:r>
              <a:endParaRPr lang="zh-CN" altLang="en-US" sz="400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B9654DF-F418-ECCD-3A52-4AC25B6DAC13}"/>
              </a:ext>
            </a:extLst>
          </p:cNvPr>
          <p:cNvGrpSpPr/>
          <p:nvPr/>
        </p:nvGrpSpPr>
        <p:grpSpPr>
          <a:xfrm>
            <a:off x="6846800" y="2745955"/>
            <a:ext cx="3699446" cy="773097"/>
            <a:chOff x="6982323" y="2598101"/>
            <a:chExt cx="3699446" cy="77309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B417925-B13E-0BA3-8F8A-AE49A737FFE8}"/>
                </a:ext>
              </a:extLst>
            </p:cNvPr>
            <p:cNvSpPr txBox="1"/>
            <p:nvPr/>
          </p:nvSpPr>
          <p:spPr>
            <a:xfrm>
              <a:off x="8286685" y="2661484"/>
              <a:ext cx="2395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业绩展示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A02B4B1-4F09-6B99-557F-A0A4129E0B68}"/>
                </a:ext>
              </a:extLst>
            </p:cNvPr>
            <p:cNvSpPr txBox="1"/>
            <p:nvPr/>
          </p:nvSpPr>
          <p:spPr>
            <a:xfrm>
              <a:off x="6982323" y="2598101"/>
              <a:ext cx="907086" cy="773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5400">
                  <a:latin typeface="Montserrat ExtraBold" panose="00000900000000000000" pitchFamily="2" charset="0"/>
                </a:defRPr>
              </a:lvl1pPr>
            </a:lstStyle>
            <a:p>
              <a:r>
                <a:rPr lang="en-US" altLang="zh-CN" sz="4000"/>
                <a:t>02.</a:t>
              </a:r>
              <a:endParaRPr lang="zh-CN" altLang="en-US" sz="400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446DE92-4CEB-7EDF-7A7E-0DE81D308B3E}"/>
              </a:ext>
            </a:extLst>
          </p:cNvPr>
          <p:cNvGrpSpPr/>
          <p:nvPr/>
        </p:nvGrpSpPr>
        <p:grpSpPr>
          <a:xfrm>
            <a:off x="6497907" y="4048661"/>
            <a:ext cx="3699446" cy="773097"/>
            <a:chOff x="6982323" y="3807269"/>
            <a:chExt cx="3699446" cy="77309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EC2524C-FB8B-2651-627B-5A89EEA569DD}"/>
                </a:ext>
              </a:extLst>
            </p:cNvPr>
            <p:cNvSpPr txBox="1"/>
            <p:nvPr/>
          </p:nvSpPr>
          <p:spPr>
            <a:xfrm>
              <a:off x="8286685" y="3870652"/>
              <a:ext cx="2395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经验总结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D5BE4DE-3208-34B2-39C5-C51CE47497C3}"/>
                </a:ext>
              </a:extLst>
            </p:cNvPr>
            <p:cNvSpPr txBox="1"/>
            <p:nvPr/>
          </p:nvSpPr>
          <p:spPr>
            <a:xfrm>
              <a:off x="6982323" y="3807269"/>
              <a:ext cx="907086" cy="773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5400">
                  <a:latin typeface="Montserrat ExtraBold" panose="00000900000000000000" pitchFamily="2" charset="0"/>
                </a:defRPr>
              </a:lvl1pPr>
            </a:lstStyle>
            <a:p>
              <a:r>
                <a:rPr lang="en-US" altLang="zh-CN" sz="4000"/>
                <a:t>03.</a:t>
              </a:r>
              <a:endParaRPr lang="zh-CN" altLang="en-US" sz="400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F66533D-07DC-626B-F20E-DAC7F3BEA265}"/>
              </a:ext>
            </a:extLst>
          </p:cNvPr>
          <p:cNvGrpSpPr/>
          <p:nvPr/>
        </p:nvGrpSpPr>
        <p:grpSpPr>
          <a:xfrm>
            <a:off x="6200054" y="5351368"/>
            <a:ext cx="3699446" cy="773097"/>
            <a:chOff x="6982323" y="5465470"/>
            <a:chExt cx="3699446" cy="77309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8961447-10D1-3523-FD8B-46DA3D7AB855}"/>
                </a:ext>
              </a:extLst>
            </p:cNvPr>
            <p:cNvSpPr txBox="1"/>
            <p:nvPr/>
          </p:nvSpPr>
          <p:spPr>
            <a:xfrm>
              <a:off x="8286685" y="5528853"/>
              <a:ext cx="2395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工作计划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A2A5A26-AC48-5ED9-F56A-CC12955314AA}"/>
                </a:ext>
              </a:extLst>
            </p:cNvPr>
            <p:cNvSpPr txBox="1"/>
            <p:nvPr/>
          </p:nvSpPr>
          <p:spPr>
            <a:xfrm>
              <a:off x="6982323" y="5465470"/>
              <a:ext cx="907086" cy="773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5400">
                  <a:latin typeface="Montserrat ExtraBold" panose="00000900000000000000" pitchFamily="2" charset="0"/>
                </a:defRPr>
              </a:lvl1pPr>
            </a:lstStyle>
            <a:p>
              <a:r>
                <a:rPr lang="en-US" altLang="zh-CN" sz="4000"/>
                <a:t>04.</a:t>
              </a:r>
              <a:endParaRPr lang="zh-CN" alt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82597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BFE6F51-696B-13D1-D90B-96287D7180DD}"/>
              </a:ext>
            </a:extLst>
          </p:cNvPr>
          <p:cNvSpPr/>
          <p:nvPr/>
        </p:nvSpPr>
        <p:spPr>
          <a:xfrm flipV="1">
            <a:off x="-3813173" y="222738"/>
            <a:ext cx="7841222" cy="6181194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  <a:gd name="connsiteX0" fmla="*/ 28527 w 7987185"/>
              <a:gd name="connsiteY0" fmla="*/ 0 h 6296258"/>
              <a:gd name="connsiteX1" fmla="*/ 7987185 w 7987185"/>
              <a:gd name="connsiteY1" fmla="*/ 23743 h 6296258"/>
              <a:gd name="connsiteX2" fmla="*/ 7003480 w 7987185"/>
              <a:gd name="connsiteY2" fmla="*/ 6296258 h 6296258"/>
              <a:gd name="connsiteX3" fmla="*/ 0 w 7987185"/>
              <a:gd name="connsiteY3" fmla="*/ 6214966 h 6296258"/>
              <a:gd name="connsiteX4" fmla="*/ 28527 w 7987185"/>
              <a:gd name="connsiteY4" fmla="*/ 0 h 62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296258">
                <a:moveTo>
                  <a:pt x="28527" y="0"/>
                </a:moveTo>
                <a:lnTo>
                  <a:pt x="7987185" y="23743"/>
                </a:lnTo>
                <a:lnTo>
                  <a:pt x="7003480" y="6296258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EE801E7-0B1D-7AC0-6912-9A0615A970C7}"/>
              </a:ext>
            </a:extLst>
          </p:cNvPr>
          <p:cNvSpPr/>
          <p:nvPr/>
        </p:nvSpPr>
        <p:spPr>
          <a:xfrm flipH="1" flipV="1">
            <a:off x="8163951" y="536129"/>
            <a:ext cx="7841222" cy="6181194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  <a:gd name="connsiteX0" fmla="*/ 28527 w 7987185"/>
              <a:gd name="connsiteY0" fmla="*/ 0 h 6296258"/>
              <a:gd name="connsiteX1" fmla="*/ 7987185 w 7987185"/>
              <a:gd name="connsiteY1" fmla="*/ 23743 h 6296258"/>
              <a:gd name="connsiteX2" fmla="*/ 7003480 w 7987185"/>
              <a:gd name="connsiteY2" fmla="*/ 6296258 h 6296258"/>
              <a:gd name="connsiteX3" fmla="*/ 0 w 7987185"/>
              <a:gd name="connsiteY3" fmla="*/ 6214966 h 6296258"/>
              <a:gd name="connsiteX4" fmla="*/ 28527 w 7987185"/>
              <a:gd name="connsiteY4" fmla="*/ 0 h 62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296258">
                <a:moveTo>
                  <a:pt x="28527" y="0"/>
                </a:moveTo>
                <a:lnTo>
                  <a:pt x="7987185" y="23743"/>
                </a:lnTo>
                <a:lnTo>
                  <a:pt x="7003480" y="6296258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B77D5F-1C66-57EA-D1BC-2F82105D5E74}"/>
              </a:ext>
            </a:extLst>
          </p:cNvPr>
          <p:cNvSpPr txBox="1"/>
          <p:nvPr/>
        </p:nvSpPr>
        <p:spPr>
          <a:xfrm>
            <a:off x="3840480" y="2911127"/>
            <a:ext cx="451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工作回顾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3C3E43-580D-1F00-BD2A-C35D0617CA53}"/>
              </a:ext>
            </a:extLst>
          </p:cNvPr>
          <p:cNvSpPr txBox="1"/>
          <p:nvPr/>
        </p:nvSpPr>
        <p:spPr>
          <a:xfrm>
            <a:off x="4940340" y="755442"/>
            <a:ext cx="2311320" cy="204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5400"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altLang="zh-CN" sz="11500">
                <a:solidFill>
                  <a:schemeClr val="bg1"/>
                </a:solidFill>
              </a:rPr>
              <a:t>01</a:t>
            </a:r>
            <a:endParaRPr lang="zh-CN" altLang="en-US" sz="11500">
              <a:solidFill>
                <a:schemeClr val="bg1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D089EC0-922D-A928-F781-6A9B1EEDA859}"/>
              </a:ext>
            </a:extLst>
          </p:cNvPr>
          <p:cNvSpPr/>
          <p:nvPr/>
        </p:nvSpPr>
        <p:spPr>
          <a:xfrm flipV="1">
            <a:off x="-36232" y="368883"/>
            <a:ext cx="3876713" cy="6169450"/>
          </a:xfrm>
          <a:custGeom>
            <a:avLst/>
            <a:gdLst>
              <a:gd name="connsiteX0" fmla="*/ 2910985 w 3876713"/>
              <a:gd name="connsiteY0" fmla="*/ 6169450 h 6169450"/>
              <a:gd name="connsiteX1" fmla="*/ 3876713 w 3876713"/>
              <a:gd name="connsiteY1" fmla="*/ 11565 h 6169450"/>
              <a:gd name="connsiteX2" fmla="*/ 0 w 3876713"/>
              <a:gd name="connsiteY2" fmla="*/ 0 h 6169450"/>
              <a:gd name="connsiteX3" fmla="*/ 0 w 3876713"/>
              <a:gd name="connsiteY3" fmla="*/ 6135661 h 616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713" h="6169450">
                <a:moveTo>
                  <a:pt x="2910985" y="6169450"/>
                </a:moveTo>
                <a:lnTo>
                  <a:pt x="3876713" y="11565"/>
                </a:lnTo>
                <a:lnTo>
                  <a:pt x="0" y="0"/>
                </a:lnTo>
                <a:lnTo>
                  <a:pt x="0" y="6135661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169" name="图片 7168">
            <a:extLst>
              <a:ext uri="{FF2B5EF4-FFF2-40B4-BE49-F238E27FC236}">
                <a16:creationId xmlns:a16="http://schemas.microsoft.com/office/drawing/2014/main" id="{AF2F9982-0F99-83B8-5D91-AA0CAF29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06" y="1406464"/>
            <a:ext cx="4755516" cy="6419944"/>
          </a:xfrm>
          <a:custGeom>
            <a:avLst/>
            <a:gdLst>
              <a:gd name="connsiteX0" fmla="*/ 0 w 4755516"/>
              <a:gd name="connsiteY0" fmla="*/ 0 h 6419944"/>
              <a:gd name="connsiteX1" fmla="*/ 4755516 w 4755516"/>
              <a:gd name="connsiteY1" fmla="*/ 0 h 6419944"/>
              <a:gd name="connsiteX2" fmla="*/ 4755516 w 4755516"/>
              <a:gd name="connsiteY2" fmla="*/ 6419944 h 6419944"/>
              <a:gd name="connsiteX3" fmla="*/ 4632306 w 4755516"/>
              <a:gd name="connsiteY3" fmla="*/ 6419944 h 6419944"/>
              <a:gd name="connsiteX4" fmla="*/ 4632306 w 4755516"/>
              <a:gd name="connsiteY4" fmla="*/ 5478106 h 6419944"/>
              <a:gd name="connsiteX5" fmla="*/ 0 w 4755516"/>
              <a:gd name="connsiteY5" fmla="*/ 5478106 h 641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5516" h="6419944">
                <a:moveTo>
                  <a:pt x="0" y="0"/>
                </a:moveTo>
                <a:lnTo>
                  <a:pt x="4755516" y="0"/>
                </a:lnTo>
                <a:lnTo>
                  <a:pt x="4755516" y="6419944"/>
                </a:lnTo>
                <a:lnTo>
                  <a:pt x="4632306" y="6419944"/>
                </a:lnTo>
                <a:lnTo>
                  <a:pt x="4632306" y="5478106"/>
                </a:lnTo>
                <a:lnTo>
                  <a:pt x="0" y="5478106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2CB70B2-D2E6-0BBF-6FD7-88E30C7C1498}"/>
              </a:ext>
            </a:extLst>
          </p:cNvPr>
          <p:cNvSpPr/>
          <p:nvPr/>
        </p:nvSpPr>
        <p:spPr>
          <a:xfrm flipH="1" flipV="1">
            <a:off x="8354100" y="368883"/>
            <a:ext cx="3884792" cy="6169474"/>
          </a:xfrm>
          <a:custGeom>
            <a:avLst/>
            <a:gdLst>
              <a:gd name="connsiteX0" fmla="*/ 2919064 w 3884792"/>
              <a:gd name="connsiteY0" fmla="*/ 6169474 h 6169474"/>
              <a:gd name="connsiteX1" fmla="*/ 0 w 3884792"/>
              <a:gd name="connsiteY1" fmla="*/ 6135591 h 6169474"/>
              <a:gd name="connsiteX2" fmla="*/ 0 w 3884792"/>
              <a:gd name="connsiteY2" fmla="*/ 0 h 6169474"/>
              <a:gd name="connsiteX3" fmla="*/ 3884792 w 3884792"/>
              <a:gd name="connsiteY3" fmla="*/ 11589 h 616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4792" h="6169474">
                <a:moveTo>
                  <a:pt x="2919064" y="6169474"/>
                </a:moveTo>
                <a:lnTo>
                  <a:pt x="0" y="6135591"/>
                </a:lnTo>
                <a:lnTo>
                  <a:pt x="0" y="0"/>
                </a:lnTo>
                <a:lnTo>
                  <a:pt x="3884792" y="11589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FD178A9-4CED-AD0C-E9DC-7C19540C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1" b="24189"/>
          <a:stretch>
            <a:fillRect/>
          </a:stretch>
        </p:blipFill>
        <p:spPr bwMode="auto">
          <a:xfrm flipH="1">
            <a:off x="7483326" y="222739"/>
            <a:ext cx="4708675" cy="6661831"/>
          </a:xfrm>
          <a:custGeom>
            <a:avLst/>
            <a:gdLst>
              <a:gd name="connsiteX0" fmla="*/ 4708675 w 4708675"/>
              <a:gd name="connsiteY0" fmla="*/ 0 h 6661831"/>
              <a:gd name="connsiteX1" fmla="*/ 0 w 4708675"/>
              <a:gd name="connsiteY1" fmla="*/ 0 h 6661831"/>
              <a:gd name="connsiteX2" fmla="*/ 0 w 4708675"/>
              <a:gd name="connsiteY2" fmla="*/ 6661831 h 6661831"/>
              <a:gd name="connsiteX3" fmla="*/ 4708675 w 4708675"/>
              <a:gd name="connsiteY3" fmla="*/ 6661831 h 666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675" h="6661831">
                <a:moveTo>
                  <a:pt x="4708675" y="0"/>
                </a:moveTo>
                <a:lnTo>
                  <a:pt x="0" y="0"/>
                </a:lnTo>
                <a:lnTo>
                  <a:pt x="0" y="6661831"/>
                </a:lnTo>
                <a:lnTo>
                  <a:pt x="4708675" y="66618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6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249B1FF-5C8D-54DC-074A-C23B82AFAA0C}"/>
              </a:ext>
            </a:extLst>
          </p:cNvPr>
          <p:cNvSpPr/>
          <p:nvPr/>
        </p:nvSpPr>
        <p:spPr>
          <a:xfrm flipH="1">
            <a:off x="4030738" y="338403"/>
            <a:ext cx="7841222" cy="6181194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  <a:gd name="connsiteX0" fmla="*/ 28527 w 7987185"/>
              <a:gd name="connsiteY0" fmla="*/ 0 h 6296258"/>
              <a:gd name="connsiteX1" fmla="*/ 7987185 w 7987185"/>
              <a:gd name="connsiteY1" fmla="*/ 23743 h 6296258"/>
              <a:gd name="connsiteX2" fmla="*/ 7003480 w 7987185"/>
              <a:gd name="connsiteY2" fmla="*/ 6296258 h 6296258"/>
              <a:gd name="connsiteX3" fmla="*/ 0 w 7987185"/>
              <a:gd name="connsiteY3" fmla="*/ 6214966 h 6296258"/>
              <a:gd name="connsiteX4" fmla="*/ 28527 w 7987185"/>
              <a:gd name="connsiteY4" fmla="*/ 0 h 62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296258">
                <a:moveTo>
                  <a:pt x="28527" y="0"/>
                </a:moveTo>
                <a:lnTo>
                  <a:pt x="7987185" y="23743"/>
                </a:lnTo>
                <a:lnTo>
                  <a:pt x="7003480" y="6296258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标题</a:t>
            </a:r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294749F-1381-CC1D-0B03-DACEF1C6A707}"/>
              </a:ext>
            </a:extLst>
          </p:cNvPr>
          <p:cNvSpPr/>
          <p:nvPr/>
        </p:nvSpPr>
        <p:spPr>
          <a:xfrm flipV="1">
            <a:off x="-46892" y="338403"/>
            <a:ext cx="4801773" cy="6172210"/>
          </a:xfrm>
          <a:custGeom>
            <a:avLst/>
            <a:gdLst>
              <a:gd name="connsiteX0" fmla="*/ 3836045 w 4801773"/>
              <a:gd name="connsiteY0" fmla="*/ 6172210 h 6172210"/>
              <a:gd name="connsiteX1" fmla="*/ 4801773 w 4801773"/>
              <a:gd name="connsiteY1" fmla="*/ 14325 h 6172210"/>
              <a:gd name="connsiteX2" fmla="*/ 0 w 4801773"/>
              <a:gd name="connsiteY2" fmla="*/ 0 h 6172210"/>
              <a:gd name="connsiteX3" fmla="*/ 0 w 4801773"/>
              <a:gd name="connsiteY3" fmla="*/ 6127683 h 61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1773" h="6172210">
                <a:moveTo>
                  <a:pt x="3836045" y="6172210"/>
                </a:moveTo>
                <a:lnTo>
                  <a:pt x="4801773" y="14325"/>
                </a:lnTo>
                <a:lnTo>
                  <a:pt x="0" y="0"/>
                </a:lnTo>
                <a:lnTo>
                  <a:pt x="0" y="6127683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16571CD-6D65-E118-0B23-BAE13DB2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331" y="1130300"/>
            <a:ext cx="5334000" cy="72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8B1840-970F-C7B0-A256-03CE2C78063B}"/>
              </a:ext>
            </a:extLst>
          </p:cNvPr>
          <p:cNvSpPr txBox="1"/>
          <p:nvPr/>
        </p:nvSpPr>
        <p:spPr>
          <a:xfrm>
            <a:off x="5265420" y="2367946"/>
            <a:ext cx="6008370" cy="1028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A84209-8265-C3A5-EA88-ACC33333A630}"/>
              </a:ext>
            </a:extLst>
          </p:cNvPr>
          <p:cNvSpPr txBox="1"/>
          <p:nvPr/>
        </p:nvSpPr>
        <p:spPr>
          <a:xfrm>
            <a:off x="5265420" y="18776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单击添加标题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D84A2C-CD72-B32F-B10C-3C745531AC95}"/>
              </a:ext>
            </a:extLst>
          </p:cNvPr>
          <p:cNvSpPr txBox="1"/>
          <p:nvPr/>
        </p:nvSpPr>
        <p:spPr>
          <a:xfrm>
            <a:off x="5265420" y="754093"/>
            <a:ext cx="3321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Job Review</a:t>
            </a:r>
            <a:endParaRPr lang="zh-CN" altLang="en-US" sz="40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1760787-1952-E820-ACF1-8BD83E28FD1B}"/>
              </a:ext>
            </a:extLst>
          </p:cNvPr>
          <p:cNvGrpSpPr/>
          <p:nvPr/>
        </p:nvGrpSpPr>
        <p:grpSpPr>
          <a:xfrm>
            <a:off x="5265420" y="4132861"/>
            <a:ext cx="2705100" cy="1600695"/>
            <a:chOff x="5211388" y="3909848"/>
            <a:chExt cx="2705100" cy="160069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2899AB-1E0E-7305-0C47-87E33B144B78}"/>
                </a:ext>
              </a:extLst>
            </p:cNvPr>
            <p:cNvSpPr txBox="1"/>
            <p:nvPr/>
          </p:nvSpPr>
          <p:spPr>
            <a:xfrm>
              <a:off x="5211388" y="4615874"/>
              <a:ext cx="2705100" cy="894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思源黑体 CN Normal" panose="020B0400000000000000" pitchFamily="34" charset="-122"/>
                </a:rPr>
                <a:t>单击此处输入你的正文，文字是您思想的提炼，为了最终演示发布的良好效果，请尽量言简意赅的阐述观点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951BFD8-8CC0-B0F7-D1EB-611F38B14606}"/>
                </a:ext>
              </a:extLst>
            </p:cNvPr>
            <p:cNvSpPr txBox="1"/>
            <p:nvPr/>
          </p:nvSpPr>
          <p:spPr>
            <a:xfrm>
              <a:off x="5211388" y="3909848"/>
              <a:ext cx="7473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>
                  <a:latin typeface="Montserrat ExtraBold" panose="00000900000000000000" pitchFamily="2" charset="0"/>
                  <a:ea typeface="思源黑体 CN Heavy" panose="020B0A00000000000000" pitchFamily="34" charset="-122"/>
                </a:rPr>
                <a:t>01.</a:t>
              </a:r>
              <a:endParaRPr lang="zh-CN" altLang="en-US" sz="3200">
                <a:latin typeface="Montserrat ExtraBold" panose="00000900000000000000" pitchFamily="2" charset="0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DDC05C-738F-D723-FC5D-418385722F62}"/>
              </a:ext>
            </a:extLst>
          </p:cNvPr>
          <p:cNvGrpSpPr/>
          <p:nvPr/>
        </p:nvGrpSpPr>
        <p:grpSpPr>
          <a:xfrm>
            <a:off x="8568690" y="4132861"/>
            <a:ext cx="2705100" cy="1600695"/>
            <a:chOff x="5211388" y="3909848"/>
            <a:chExt cx="2705100" cy="160069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42E13F3-1F02-A43F-F967-B7E4447CE98E}"/>
                </a:ext>
              </a:extLst>
            </p:cNvPr>
            <p:cNvSpPr txBox="1"/>
            <p:nvPr/>
          </p:nvSpPr>
          <p:spPr>
            <a:xfrm>
              <a:off x="5211388" y="4615874"/>
              <a:ext cx="2705100" cy="894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思源黑体 CN Normal" panose="020B0400000000000000" pitchFamily="34" charset="-122"/>
                </a:rPr>
                <a:t>单击此处输入你的正文，文字是您思想的提炼，为了最终演示发布的良好效果，请尽量言简意赅的阐述观点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29FB1FF-CBDD-8D8C-006A-531DD4233BCE}"/>
                </a:ext>
              </a:extLst>
            </p:cNvPr>
            <p:cNvSpPr txBox="1"/>
            <p:nvPr/>
          </p:nvSpPr>
          <p:spPr>
            <a:xfrm>
              <a:off x="5211388" y="3909848"/>
              <a:ext cx="8258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>
                  <a:latin typeface="Montserrat ExtraBold" panose="00000900000000000000" pitchFamily="2" charset="0"/>
                  <a:ea typeface="思源黑体 CN Heavy" panose="020B0A00000000000000" pitchFamily="34" charset="-122"/>
                </a:rPr>
                <a:t>02.</a:t>
              </a:r>
              <a:endParaRPr lang="zh-CN" altLang="en-US" sz="3200">
                <a:latin typeface="Montserrat ExtraBold" panose="00000900000000000000" pitchFamily="2" charset="0"/>
                <a:ea typeface="思源黑体 CN Heavy" panose="020B0A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50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8D470084-8CAE-BD72-E706-A25A02C9E906}"/>
              </a:ext>
            </a:extLst>
          </p:cNvPr>
          <p:cNvSpPr/>
          <p:nvPr/>
        </p:nvSpPr>
        <p:spPr>
          <a:xfrm>
            <a:off x="-46891" y="340269"/>
            <a:ext cx="7187681" cy="6179328"/>
          </a:xfrm>
          <a:custGeom>
            <a:avLst/>
            <a:gdLst>
              <a:gd name="connsiteX0" fmla="*/ 0 w 7187681"/>
              <a:gd name="connsiteY0" fmla="*/ 0 h 6179328"/>
              <a:gd name="connsiteX1" fmla="*/ 7187681 w 7187681"/>
              <a:gd name="connsiteY1" fmla="*/ 21443 h 6179328"/>
              <a:gd name="connsiteX2" fmla="*/ 6221953 w 7187681"/>
              <a:gd name="connsiteY2" fmla="*/ 6179328 h 6179328"/>
              <a:gd name="connsiteX3" fmla="*/ 0 w 7187681"/>
              <a:gd name="connsiteY3" fmla="*/ 6107108 h 61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7681" h="6179328">
                <a:moveTo>
                  <a:pt x="0" y="0"/>
                </a:moveTo>
                <a:lnTo>
                  <a:pt x="7187681" y="21443"/>
                </a:lnTo>
                <a:lnTo>
                  <a:pt x="6221953" y="6179328"/>
                </a:lnTo>
                <a:lnTo>
                  <a:pt x="0" y="6107108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0CFDD6-166C-11C1-530B-C502D3FF7B50}"/>
              </a:ext>
            </a:extLst>
          </p:cNvPr>
          <p:cNvGrpSpPr/>
          <p:nvPr/>
        </p:nvGrpSpPr>
        <p:grpSpPr>
          <a:xfrm>
            <a:off x="931267" y="3118073"/>
            <a:ext cx="4764828" cy="1017780"/>
            <a:chOff x="868637" y="1091369"/>
            <a:chExt cx="4764828" cy="1017780"/>
          </a:xfrm>
        </p:grpSpPr>
        <p:sp>
          <p:nvSpPr>
            <p:cNvPr id="2" name="iconfont-1026-797086">
              <a:extLst>
                <a:ext uri="{FF2B5EF4-FFF2-40B4-BE49-F238E27FC236}">
                  <a16:creationId xmlns:a16="http://schemas.microsoft.com/office/drawing/2014/main" id="{95075874-5578-6E29-6F28-FC724A80E16F}"/>
                </a:ext>
              </a:extLst>
            </p:cNvPr>
            <p:cNvSpPr/>
            <p:nvPr/>
          </p:nvSpPr>
          <p:spPr>
            <a:xfrm>
              <a:off x="868637" y="1195890"/>
              <a:ext cx="609685" cy="591178"/>
            </a:xfrm>
            <a:custGeom>
              <a:avLst/>
              <a:gdLst>
                <a:gd name="T0" fmla="*/ 2478 w 11186"/>
                <a:gd name="T1" fmla="*/ 3509 h 10848"/>
                <a:gd name="T2" fmla="*/ 8708 w 11186"/>
                <a:gd name="T3" fmla="*/ 3509 h 10848"/>
                <a:gd name="T4" fmla="*/ 9217 w 11186"/>
                <a:gd name="T5" fmla="*/ 3000 h 10848"/>
                <a:gd name="T6" fmla="*/ 8708 w 11186"/>
                <a:gd name="T7" fmla="*/ 2492 h 10848"/>
                <a:gd name="T8" fmla="*/ 2478 w 11186"/>
                <a:gd name="T9" fmla="*/ 2492 h 10848"/>
                <a:gd name="T10" fmla="*/ 1969 w 11186"/>
                <a:gd name="T11" fmla="*/ 3000 h 10848"/>
                <a:gd name="T12" fmla="*/ 2478 w 11186"/>
                <a:gd name="T13" fmla="*/ 3509 h 10848"/>
                <a:gd name="T14" fmla="*/ 2478 w 11186"/>
                <a:gd name="T15" fmla="*/ 8254 h 10848"/>
                <a:gd name="T16" fmla="*/ 5152 w 11186"/>
                <a:gd name="T17" fmla="*/ 8254 h 10848"/>
                <a:gd name="T18" fmla="*/ 5660 w 11186"/>
                <a:gd name="T19" fmla="*/ 7746 h 10848"/>
                <a:gd name="T20" fmla="*/ 5152 w 11186"/>
                <a:gd name="T21" fmla="*/ 7237 h 10848"/>
                <a:gd name="T22" fmla="*/ 2478 w 11186"/>
                <a:gd name="T23" fmla="*/ 7237 h 10848"/>
                <a:gd name="T24" fmla="*/ 1969 w 11186"/>
                <a:gd name="T25" fmla="*/ 7746 h 10848"/>
                <a:gd name="T26" fmla="*/ 2478 w 11186"/>
                <a:gd name="T27" fmla="*/ 8254 h 10848"/>
                <a:gd name="T28" fmla="*/ 2478 w 11186"/>
                <a:gd name="T29" fmla="*/ 5881 h 10848"/>
                <a:gd name="T30" fmla="*/ 8708 w 11186"/>
                <a:gd name="T31" fmla="*/ 5881 h 10848"/>
                <a:gd name="T32" fmla="*/ 9217 w 11186"/>
                <a:gd name="T33" fmla="*/ 5373 h 10848"/>
                <a:gd name="T34" fmla="*/ 8708 w 11186"/>
                <a:gd name="T35" fmla="*/ 4865 h 10848"/>
                <a:gd name="T36" fmla="*/ 2478 w 11186"/>
                <a:gd name="T37" fmla="*/ 4865 h 10848"/>
                <a:gd name="T38" fmla="*/ 1969 w 11186"/>
                <a:gd name="T39" fmla="*/ 5373 h 10848"/>
                <a:gd name="T40" fmla="*/ 2478 w 11186"/>
                <a:gd name="T41" fmla="*/ 5881 h 10848"/>
                <a:gd name="T42" fmla="*/ 8755 w 11186"/>
                <a:gd name="T43" fmla="*/ 0 h 10848"/>
                <a:gd name="T44" fmla="*/ 2431 w 11186"/>
                <a:gd name="T45" fmla="*/ 0 h 10848"/>
                <a:gd name="T46" fmla="*/ 0 w 11186"/>
                <a:gd name="T47" fmla="*/ 2432 h 10848"/>
                <a:gd name="T48" fmla="*/ 0 w 11186"/>
                <a:gd name="T49" fmla="*/ 8416 h 10848"/>
                <a:gd name="T50" fmla="*/ 2431 w 11186"/>
                <a:gd name="T51" fmla="*/ 10848 h 10848"/>
                <a:gd name="T52" fmla="*/ 5127 w 11186"/>
                <a:gd name="T53" fmla="*/ 10848 h 10848"/>
                <a:gd name="T54" fmla="*/ 5635 w 11186"/>
                <a:gd name="T55" fmla="*/ 10339 h 10848"/>
                <a:gd name="T56" fmla="*/ 5127 w 11186"/>
                <a:gd name="T57" fmla="*/ 9831 h 10848"/>
                <a:gd name="T58" fmla="*/ 2431 w 11186"/>
                <a:gd name="T59" fmla="*/ 9831 h 10848"/>
                <a:gd name="T60" fmla="*/ 1017 w 11186"/>
                <a:gd name="T61" fmla="*/ 8416 h 10848"/>
                <a:gd name="T62" fmla="*/ 1017 w 11186"/>
                <a:gd name="T63" fmla="*/ 2432 h 10848"/>
                <a:gd name="T64" fmla="*/ 2431 w 11186"/>
                <a:gd name="T65" fmla="*/ 1017 h 10848"/>
                <a:gd name="T66" fmla="*/ 8755 w 11186"/>
                <a:gd name="T67" fmla="*/ 1017 h 10848"/>
                <a:gd name="T68" fmla="*/ 10169 w 11186"/>
                <a:gd name="T69" fmla="*/ 2432 h 10848"/>
                <a:gd name="T70" fmla="*/ 10169 w 11186"/>
                <a:gd name="T71" fmla="*/ 6683 h 10848"/>
                <a:gd name="T72" fmla="*/ 9175 w 11186"/>
                <a:gd name="T73" fmla="*/ 6683 h 10848"/>
                <a:gd name="T74" fmla="*/ 6972 w 11186"/>
                <a:gd name="T75" fmla="*/ 8886 h 10848"/>
                <a:gd name="T76" fmla="*/ 6972 w 11186"/>
                <a:gd name="T77" fmla="*/ 10282 h 10848"/>
                <a:gd name="T78" fmla="*/ 7086 w 11186"/>
                <a:gd name="T79" fmla="*/ 10600 h 10848"/>
                <a:gd name="T80" fmla="*/ 7521 w 11186"/>
                <a:gd name="T81" fmla="*/ 10848 h 10848"/>
                <a:gd name="T82" fmla="*/ 8077 w 11186"/>
                <a:gd name="T83" fmla="*/ 10848 h 10848"/>
                <a:gd name="T84" fmla="*/ 9950 w 11186"/>
                <a:gd name="T85" fmla="*/ 9583 h 10848"/>
                <a:gd name="T86" fmla="*/ 11186 w 11186"/>
                <a:gd name="T87" fmla="*/ 7738 h 10848"/>
                <a:gd name="T88" fmla="*/ 11186 w 11186"/>
                <a:gd name="T89" fmla="*/ 2432 h 10848"/>
                <a:gd name="T90" fmla="*/ 8755 w 11186"/>
                <a:gd name="T91" fmla="*/ 0 h 10848"/>
                <a:gd name="T92" fmla="*/ 8046 w 11186"/>
                <a:gd name="T93" fmla="*/ 9831 h 10848"/>
                <a:gd name="T94" fmla="*/ 7989 w 11186"/>
                <a:gd name="T95" fmla="*/ 9831 h 10848"/>
                <a:gd name="T96" fmla="*/ 7989 w 11186"/>
                <a:gd name="T97" fmla="*/ 8886 h 10848"/>
                <a:gd name="T98" fmla="*/ 9175 w 11186"/>
                <a:gd name="T99" fmla="*/ 7699 h 10848"/>
                <a:gd name="T100" fmla="*/ 10168 w 11186"/>
                <a:gd name="T101" fmla="*/ 7699 h 10848"/>
                <a:gd name="T102" fmla="*/ 8046 w 11186"/>
                <a:gd name="T103" fmla="*/ 9831 h 10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86" h="10848">
                  <a:moveTo>
                    <a:pt x="2478" y="3509"/>
                  </a:moveTo>
                  <a:lnTo>
                    <a:pt x="8708" y="3509"/>
                  </a:lnTo>
                  <a:cubicBezTo>
                    <a:pt x="8989" y="3509"/>
                    <a:pt x="9217" y="3281"/>
                    <a:pt x="9217" y="3000"/>
                  </a:cubicBezTo>
                  <a:cubicBezTo>
                    <a:pt x="9217" y="2719"/>
                    <a:pt x="8989" y="2492"/>
                    <a:pt x="8708" y="2492"/>
                  </a:cubicBezTo>
                  <a:lnTo>
                    <a:pt x="2478" y="2492"/>
                  </a:lnTo>
                  <a:cubicBezTo>
                    <a:pt x="2197" y="2492"/>
                    <a:pt x="1969" y="2719"/>
                    <a:pt x="1969" y="3000"/>
                  </a:cubicBezTo>
                  <a:cubicBezTo>
                    <a:pt x="1969" y="3281"/>
                    <a:pt x="2197" y="3509"/>
                    <a:pt x="2478" y="3509"/>
                  </a:cubicBezTo>
                  <a:close/>
                  <a:moveTo>
                    <a:pt x="2478" y="8254"/>
                  </a:moveTo>
                  <a:lnTo>
                    <a:pt x="5152" y="8254"/>
                  </a:lnTo>
                  <a:cubicBezTo>
                    <a:pt x="5432" y="8254"/>
                    <a:pt x="5660" y="8027"/>
                    <a:pt x="5660" y="7746"/>
                  </a:cubicBezTo>
                  <a:cubicBezTo>
                    <a:pt x="5660" y="7465"/>
                    <a:pt x="5432" y="7237"/>
                    <a:pt x="5152" y="7237"/>
                  </a:cubicBezTo>
                  <a:lnTo>
                    <a:pt x="2478" y="7237"/>
                  </a:lnTo>
                  <a:cubicBezTo>
                    <a:pt x="2197" y="7237"/>
                    <a:pt x="1969" y="7465"/>
                    <a:pt x="1969" y="7746"/>
                  </a:cubicBezTo>
                  <a:cubicBezTo>
                    <a:pt x="1969" y="8026"/>
                    <a:pt x="2197" y="8254"/>
                    <a:pt x="2478" y="8254"/>
                  </a:cubicBezTo>
                  <a:close/>
                  <a:moveTo>
                    <a:pt x="2478" y="5881"/>
                  </a:moveTo>
                  <a:lnTo>
                    <a:pt x="8708" y="5881"/>
                  </a:lnTo>
                  <a:cubicBezTo>
                    <a:pt x="8989" y="5881"/>
                    <a:pt x="9217" y="5654"/>
                    <a:pt x="9217" y="5373"/>
                  </a:cubicBezTo>
                  <a:cubicBezTo>
                    <a:pt x="9217" y="5092"/>
                    <a:pt x="8989" y="4865"/>
                    <a:pt x="8708" y="4865"/>
                  </a:cubicBezTo>
                  <a:lnTo>
                    <a:pt x="2478" y="4865"/>
                  </a:lnTo>
                  <a:cubicBezTo>
                    <a:pt x="2197" y="4865"/>
                    <a:pt x="1969" y="5092"/>
                    <a:pt x="1969" y="5373"/>
                  </a:cubicBezTo>
                  <a:cubicBezTo>
                    <a:pt x="1969" y="5654"/>
                    <a:pt x="2197" y="5881"/>
                    <a:pt x="2478" y="5881"/>
                  </a:cubicBezTo>
                  <a:close/>
                  <a:moveTo>
                    <a:pt x="8755" y="0"/>
                  </a:moveTo>
                  <a:lnTo>
                    <a:pt x="2431" y="0"/>
                  </a:lnTo>
                  <a:cubicBezTo>
                    <a:pt x="1091" y="0"/>
                    <a:pt x="0" y="1091"/>
                    <a:pt x="0" y="2432"/>
                  </a:cubicBezTo>
                  <a:lnTo>
                    <a:pt x="0" y="8416"/>
                  </a:lnTo>
                  <a:cubicBezTo>
                    <a:pt x="0" y="9757"/>
                    <a:pt x="1091" y="10848"/>
                    <a:pt x="2431" y="10848"/>
                  </a:cubicBezTo>
                  <a:lnTo>
                    <a:pt x="5127" y="10848"/>
                  </a:lnTo>
                  <a:cubicBezTo>
                    <a:pt x="5407" y="10848"/>
                    <a:pt x="5635" y="10620"/>
                    <a:pt x="5635" y="10339"/>
                  </a:cubicBezTo>
                  <a:cubicBezTo>
                    <a:pt x="5635" y="10058"/>
                    <a:pt x="5407" y="9831"/>
                    <a:pt x="5127" y="9831"/>
                  </a:cubicBezTo>
                  <a:lnTo>
                    <a:pt x="2431" y="9831"/>
                  </a:lnTo>
                  <a:cubicBezTo>
                    <a:pt x="1651" y="9831"/>
                    <a:pt x="1017" y="9196"/>
                    <a:pt x="1017" y="8416"/>
                  </a:cubicBezTo>
                  <a:lnTo>
                    <a:pt x="1017" y="2432"/>
                  </a:lnTo>
                  <a:cubicBezTo>
                    <a:pt x="1017" y="1652"/>
                    <a:pt x="1651" y="1017"/>
                    <a:pt x="2431" y="1017"/>
                  </a:cubicBezTo>
                  <a:lnTo>
                    <a:pt x="8755" y="1017"/>
                  </a:lnTo>
                  <a:cubicBezTo>
                    <a:pt x="9534" y="1017"/>
                    <a:pt x="10169" y="1652"/>
                    <a:pt x="10169" y="2432"/>
                  </a:cubicBezTo>
                  <a:lnTo>
                    <a:pt x="10169" y="6683"/>
                  </a:lnTo>
                  <a:lnTo>
                    <a:pt x="9175" y="6683"/>
                  </a:lnTo>
                  <a:cubicBezTo>
                    <a:pt x="7960" y="6683"/>
                    <a:pt x="6972" y="7671"/>
                    <a:pt x="6972" y="8886"/>
                  </a:cubicBezTo>
                  <a:lnTo>
                    <a:pt x="6972" y="10282"/>
                  </a:lnTo>
                  <a:cubicBezTo>
                    <a:pt x="6972" y="10403"/>
                    <a:pt x="7016" y="10512"/>
                    <a:pt x="7086" y="10600"/>
                  </a:cubicBezTo>
                  <a:cubicBezTo>
                    <a:pt x="7175" y="10748"/>
                    <a:pt x="7336" y="10848"/>
                    <a:pt x="7521" y="10848"/>
                  </a:cubicBezTo>
                  <a:lnTo>
                    <a:pt x="8077" y="10848"/>
                  </a:lnTo>
                  <a:cubicBezTo>
                    <a:pt x="8492" y="10848"/>
                    <a:pt x="9122" y="10422"/>
                    <a:pt x="9950" y="9583"/>
                  </a:cubicBezTo>
                  <a:cubicBezTo>
                    <a:pt x="10770" y="8752"/>
                    <a:pt x="11186" y="8131"/>
                    <a:pt x="11186" y="7738"/>
                  </a:cubicBezTo>
                  <a:lnTo>
                    <a:pt x="11186" y="2432"/>
                  </a:lnTo>
                  <a:cubicBezTo>
                    <a:pt x="11186" y="1091"/>
                    <a:pt x="10095" y="0"/>
                    <a:pt x="8755" y="0"/>
                  </a:cubicBezTo>
                  <a:close/>
                  <a:moveTo>
                    <a:pt x="8046" y="9831"/>
                  </a:moveTo>
                  <a:lnTo>
                    <a:pt x="7989" y="9831"/>
                  </a:lnTo>
                  <a:lnTo>
                    <a:pt x="7989" y="8886"/>
                  </a:lnTo>
                  <a:cubicBezTo>
                    <a:pt x="7989" y="8232"/>
                    <a:pt x="8521" y="7699"/>
                    <a:pt x="9175" y="7699"/>
                  </a:cubicBezTo>
                  <a:lnTo>
                    <a:pt x="10168" y="7699"/>
                  </a:lnTo>
                  <a:cubicBezTo>
                    <a:pt x="9995" y="8169"/>
                    <a:pt x="8485" y="9686"/>
                    <a:pt x="8046" y="98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1859208-590B-6576-D801-DBF482801822}"/>
                </a:ext>
              </a:extLst>
            </p:cNvPr>
            <p:cNvGrpSpPr/>
            <p:nvPr/>
          </p:nvGrpSpPr>
          <p:grpSpPr>
            <a:xfrm>
              <a:off x="1724405" y="1091369"/>
              <a:ext cx="3909060" cy="1017780"/>
              <a:chOff x="1565909" y="1091369"/>
              <a:chExt cx="3909060" cy="101778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F19BCDB-808B-A6A5-8DC6-7E92AA428612}"/>
                  </a:ext>
                </a:extLst>
              </p:cNvPr>
              <p:cNvSpPr txBox="1"/>
              <p:nvPr/>
            </p:nvSpPr>
            <p:spPr>
              <a:xfrm>
                <a:off x="1565909" y="1491479"/>
                <a:ext cx="3909060" cy="617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思源黑体 CN Normal" panose="020B0400000000000000" pitchFamily="34" charset="-122"/>
                    <a:ea typeface="思源黑体 CN Normal" panose="020B0400000000000000" pitchFamily="34" charset="-122"/>
                    <a:cs typeface="思源黑体 CN Normal" panose="020B0400000000000000" pitchFamily="34" charset="-122"/>
                  </a:rPr>
                  <a:t>单击此处输入你的正文，文字是您思想的提炼，为了最终演示发布的良好效果，请尽量言简意赅的阐述观点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1389229-7C90-E15E-A7A6-ECBE13F3EF4E}"/>
                  </a:ext>
                </a:extLst>
              </p:cNvPr>
              <p:cNvSpPr txBox="1"/>
              <p:nvPr/>
            </p:nvSpPr>
            <p:spPr>
              <a:xfrm>
                <a:off x="1565909" y="1091369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>
                    <a:latin typeface="思源黑体 CN Heavy" panose="020B0A00000000000000" pitchFamily="34" charset="-122"/>
                    <a:ea typeface="思源黑体 CN Heavy" panose="020B0A00000000000000" pitchFamily="34" charset="-122"/>
                  </a:rPr>
                  <a:t>单击添加标题</a:t>
                </a: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9CA185-7772-40BC-3BEB-D6E62FCF53C2}"/>
              </a:ext>
            </a:extLst>
          </p:cNvPr>
          <p:cNvGrpSpPr/>
          <p:nvPr/>
        </p:nvGrpSpPr>
        <p:grpSpPr>
          <a:xfrm>
            <a:off x="1787035" y="4879255"/>
            <a:ext cx="3909060" cy="1017780"/>
            <a:chOff x="1565909" y="1091369"/>
            <a:chExt cx="3909060" cy="1017780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4803258-A244-6A26-C374-78BF4EC93F4A}"/>
                </a:ext>
              </a:extLst>
            </p:cNvPr>
            <p:cNvSpPr txBox="1"/>
            <p:nvPr/>
          </p:nvSpPr>
          <p:spPr>
            <a:xfrm>
              <a:off x="1565909" y="1491479"/>
              <a:ext cx="3909060" cy="6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思源黑体 CN Normal" panose="020B0400000000000000" pitchFamily="34" charset="-122"/>
                </a:rPr>
                <a:t>单击此处输入你的正文，文字是您思想的提炼，为了最终演示发布的良好效果，请尽量言简意赅的阐述观点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B425864-557A-75A8-F686-5D595CC49ADC}"/>
                </a:ext>
              </a:extLst>
            </p:cNvPr>
            <p:cNvSpPr txBox="1"/>
            <p:nvPr/>
          </p:nvSpPr>
          <p:spPr>
            <a:xfrm>
              <a:off x="1565909" y="109136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单击添加标题</a:t>
              </a:r>
            </a:p>
          </p:txBody>
        </p:sp>
      </p:grpSp>
      <p:sp>
        <p:nvSpPr>
          <p:cNvPr id="8193" name="iconfont-1026-797086">
            <a:extLst>
              <a:ext uri="{FF2B5EF4-FFF2-40B4-BE49-F238E27FC236}">
                <a16:creationId xmlns:a16="http://schemas.microsoft.com/office/drawing/2014/main" id="{7B323554-0A32-537C-606D-6A8598D305B7}"/>
              </a:ext>
            </a:extLst>
          </p:cNvPr>
          <p:cNvSpPr/>
          <p:nvPr/>
        </p:nvSpPr>
        <p:spPr>
          <a:xfrm>
            <a:off x="931267" y="4993518"/>
            <a:ext cx="609685" cy="581436"/>
          </a:xfrm>
          <a:custGeom>
            <a:avLst/>
            <a:gdLst>
              <a:gd name="T0" fmla="*/ 9552 w 11734"/>
              <a:gd name="T1" fmla="*/ 1638 h 11190"/>
              <a:gd name="T2" fmla="*/ 5595 w 11734"/>
              <a:gd name="T3" fmla="*/ 0 h 11190"/>
              <a:gd name="T4" fmla="*/ 1639 w 11734"/>
              <a:gd name="T5" fmla="*/ 1638 h 11190"/>
              <a:gd name="T6" fmla="*/ 0 w 11734"/>
              <a:gd name="T7" fmla="*/ 5595 h 11190"/>
              <a:gd name="T8" fmla="*/ 1639 w 11734"/>
              <a:gd name="T9" fmla="*/ 9552 h 11190"/>
              <a:gd name="T10" fmla="*/ 5595 w 11734"/>
              <a:gd name="T11" fmla="*/ 11190 h 11190"/>
              <a:gd name="T12" fmla="*/ 9552 w 11734"/>
              <a:gd name="T13" fmla="*/ 9552 h 11190"/>
              <a:gd name="T14" fmla="*/ 9552 w 11734"/>
              <a:gd name="T15" fmla="*/ 1638 h 11190"/>
              <a:gd name="T16" fmla="*/ 8842 w 11734"/>
              <a:gd name="T17" fmla="*/ 8842 h 11190"/>
              <a:gd name="T18" fmla="*/ 5595 w 11734"/>
              <a:gd name="T19" fmla="*/ 10187 h 11190"/>
              <a:gd name="T20" fmla="*/ 2349 w 11734"/>
              <a:gd name="T21" fmla="*/ 8842 h 11190"/>
              <a:gd name="T22" fmla="*/ 1004 w 11734"/>
              <a:gd name="T23" fmla="*/ 5595 h 11190"/>
              <a:gd name="T24" fmla="*/ 2349 w 11734"/>
              <a:gd name="T25" fmla="*/ 2348 h 11190"/>
              <a:gd name="T26" fmla="*/ 5595 w 11734"/>
              <a:gd name="T27" fmla="*/ 1003 h 11190"/>
              <a:gd name="T28" fmla="*/ 8842 w 11734"/>
              <a:gd name="T29" fmla="*/ 2348 h 11190"/>
              <a:gd name="T30" fmla="*/ 8842 w 11734"/>
              <a:gd name="T31" fmla="*/ 8842 h 11190"/>
              <a:gd name="T32" fmla="*/ 6104 w 11734"/>
              <a:gd name="T33" fmla="*/ 5814 h 11190"/>
              <a:gd name="T34" fmla="*/ 6104 w 11734"/>
              <a:gd name="T35" fmla="*/ 3019 h 11190"/>
              <a:gd name="T36" fmla="*/ 5602 w 11734"/>
              <a:gd name="T37" fmla="*/ 2517 h 11190"/>
              <a:gd name="T38" fmla="*/ 5100 w 11734"/>
              <a:gd name="T39" fmla="*/ 3019 h 11190"/>
              <a:gd name="T40" fmla="*/ 5100 w 11734"/>
              <a:gd name="T41" fmla="*/ 5715 h 11190"/>
              <a:gd name="T42" fmla="*/ 3758 w 11734"/>
              <a:gd name="T43" fmla="*/ 7057 h 11190"/>
              <a:gd name="T44" fmla="*/ 3758 w 11734"/>
              <a:gd name="T45" fmla="*/ 7767 h 11190"/>
              <a:gd name="T46" fmla="*/ 4113 w 11734"/>
              <a:gd name="T47" fmla="*/ 7914 h 11190"/>
              <a:gd name="T48" fmla="*/ 4468 w 11734"/>
              <a:gd name="T49" fmla="*/ 7767 h 11190"/>
              <a:gd name="T50" fmla="*/ 5957 w 11734"/>
              <a:gd name="T51" fmla="*/ 6278 h 11190"/>
              <a:gd name="T52" fmla="*/ 6098 w 11734"/>
              <a:gd name="T53" fmla="*/ 5867 h 11190"/>
              <a:gd name="T54" fmla="*/ 6104 w 11734"/>
              <a:gd name="T55" fmla="*/ 5814 h 1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734" h="11190">
                <a:moveTo>
                  <a:pt x="9552" y="1638"/>
                </a:moveTo>
                <a:cubicBezTo>
                  <a:pt x="8495" y="582"/>
                  <a:pt x="7090" y="0"/>
                  <a:pt x="5595" y="0"/>
                </a:cubicBezTo>
                <a:cubicBezTo>
                  <a:pt x="4101" y="0"/>
                  <a:pt x="2696" y="582"/>
                  <a:pt x="1639" y="1638"/>
                </a:cubicBezTo>
                <a:cubicBezTo>
                  <a:pt x="582" y="2695"/>
                  <a:pt x="0" y="4100"/>
                  <a:pt x="0" y="5595"/>
                </a:cubicBezTo>
                <a:cubicBezTo>
                  <a:pt x="0" y="7090"/>
                  <a:pt x="582" y="8495"/>
                  <a:pt x="1639" y="9552"/>
                </a:cubicBezTo>
                <a:cubicBezTo>
                  <a:pt x="2696" y="10608"/>
                  <a:pt x="4101" y="11190"/>
                  <a:pt x="5595" y="11190"/>
                </a:cubicBezTo>
                <a:cubicBezTo>
                  <a:pt x="7090" y="11190"/>
                  <a:pt x="8495" y="10608"/>
                  <a:pt x="9552" y="9552"/>
                </a:cubicBezTo>
                <a:cubicBezTo>
                  <a:pt x="11734" y="7370"/>
                  <a:pt x="11734" y="3820"/>
                  <a:pt x="9552" y="1638"/>
                </a:cubicBezTo>
                <a:close/>
                <a:moveTo>
                  <a:pt x="8842" y="8842"/>
                </a:moveTo>
                <a:cubicBezTo>
                  <a:pt x="7975" y="9709"/>
                  <a:pt x="6822" y="10187"/>
                  <a:pt x="5595" y="10187"/>
                </a:cubicBezTo>
                <a:cubicBezTo>
                  <a:pt x="4369" y="10187"/>
                  <a:pt x="3216" y="9709"/>
                  <a:pt x="2349" y="8842"/>
                </a:cubicBezTo>
                <a:cubicBezTo>
                  <a:pt x="1481" y="7974"/>
                  <a:pt x="1004" y="6821"/>
                  <a:pt x="1004" y="5595"/>
                </a:cubicBezTo>
                <a:cubicBezTo>
                  <a:pt x="1004" y="4369"/>
                  <a:pt x="1481" y="3215"/>
                  <a:pt x="2349" y="2348"/>
                </a:cubicBezTo>
                <a:cubicBezTo>
                  <a:pt x="3216" y="1481"/>
                  <a:pt x="4369" y="1003"/>
                  <a:pt x="5595" y="1003"/>
                </a:cubicBezTo>
                <a:cubicBezTo>
                  <a:pt x="6822" y="1003"/>
                  <a:pt x="7975" y="1481"/>
                  <a:pt x="8842" y="2348"/>
                </a:cubicBezTo>
                <a:cubicBezTo>
                  <a:pt x="10632" y="4139"/>
                  <a:pt x="10632" y="7052"/>
                  <a:pt x="8842" y="8842"/>
                </a:cubicBezTo>
                <a:close/>
                <a:moveTo>
                  <a:pt x="6104" y="5814"/>
                </a:moveTo>
                <a:lnTo>
                  <a:pt x="6104" y="3019"/>
                </a:lnTo>
                <a:cubicBezTo>
                  <a:pt x="6104" y="2742"/>
                  <a:pt x="5879" y="2517"/>
                  <a:pt x="5602" y="2517"/>
                </a:cubicBezTo>
                <a:cubicBezTo>
                  <a:pt x="5324" y="2517"/>
                  <a:pt x="5100" y="2742"/>
                  <a:pt x="5100" y="3019"/>
                </a:cubicBezTo>
                <a:lnTo>
                  <a:pt x="5100" y="5715"/>
                </a:lnTo>
                <a:lnTo>
                  <a:pt x="3758" y="7057"/>
                </a:lnTo>
                <a:cubicBezTo>
                  <a:pt x="3562" y="7253"/>
                  <a:pt x="3562" y="7571"/>
                  <a:pt x="3758" y="7767"/>
                </a:cubicBezTo>
                <a:cubicBezTo>
                  <a:pt x="3856" y="7865"/>
                  <a:pt x="3985" y="7914"/>
                  <a:pt x="4113" y="7914"/>
                </a:cubicBezTo>
                <a:cubicBezTo>
                  <a:pt x="4242" y="7914"/>
                  <a:pt x="4370" y="7865"/>
                  <a:pt x="4468" y="7767"/>
                </a:cubicBezTo>
                <a:lnTo>
                  <a:pt x="5957" y="6278"/>
                </a:lnTo>
                <a:cubicBezTo>
                  <a:pt x="6069" y="6166"/>
                  <a:pt x="6115" y="6014"/>
                  <a:pt x="6098" y="5867"/>
                </a:cubicBezTo>
                <a:cubicBezTo>
                  <a:pt x="6100" y="5850"/>
                  <a:pt x="6104" y="5832"/>
                  <a:pt x="6104" y="58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E7399BA-F352-1341-EEC8-6FDF1842F182}"/>
              </a:ext>
            </a:extLst>
          </p:cNvPr>
          <p:cNvSpPr/>
          <p:nvPr/>
        </p:nvSpPr>
        <p:spPr>
          <a:xfrm flipH="1" flipV="1">
            <a:off x="7140790" y="146613"/>
            <a:ext cx="5098103" cy="6486175"/>
          </a:xfrm>
          <a:custGeom>
            <a:avLst/>
            <a:gdLst>
              <a:gd name="connsiteX0" fmla="*/ 4083275 w 5098103"/>
              <a:gd name="connsiteY0" fmla="*/ 6486175 h 6486175"/>
              <a:gd name="connsiteX1" fmla="*/ 0 w 5098103"/>
              <a:gd name="connsiteY1" fmla="*/ 6438779 h 6486175"/>
              <a:gd name="connsiteX2" fmla="*/ 0 w 5098103"/>
              <a:gd name="connsiteY2" fmla="*/ 0 h 6486175"/>
              <a:gd name="connsiteX3" fmla="*/ 5098103 w 5098103"/>
              <a:gd name="connsiteY3" fmla="*/ 15209 h 648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8103" h="6486175">
                <a:moveTo>
                  <a:pt x="4083275" y="6486175"/>
                </a:moveTo>
                <a:lnTo>
                  <a:pt x="0" y="6438779"/>
                </a:lnTo>
                <a:lnTo>
                  <a:pt x="0" y="0"/>
                </a:lnTo>
                <a:lnTo>
                  <a:pt x="5098103" y="15209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FCE276-420C-A938-316D-B44DFE296974}"/>
              </a:ext>
            </a:extLst>
          </p:cNvPr>
          <p:cNvSpPr txBox="1"/>
          <p:nvPr/>
        </p:nvSpPr>
        <p:spPr>
          <a:xfrm>
            <a:off x="556992" y="1711896"/>
            <a:ext cx="369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工作回顾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74FA0E-6DDE-4D41-A34E-78462690E790}"/>
              </a:ext>
            </a:extLst>
          </p:cNvPr>
          <p:cNvSpPr txBox="1"/>
          <p:nvPr/>
        </p:nvSpPr>
        <p:spPr>
          <a:xfrm>
            <a:off x="528147" y="995183"/>
            <a:ext cx="3321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Job Review</a:t>
            </a:r>
            <a:endParaRPr lang="zh-CN" altLang="en-US" sz="40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A682F76-3D8E-6372-6929-23408138D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12608" y="-935347"/>
            <a:ext cx="7000656" cy="945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256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B20FFB8-FB33-6065-80C2-0245BFA8D56F}"/>
              </a:ext>
            </a:extLst>
          </p:cNvPr>
          <p:cNvSpPr/>
          <p:nvPr/>
        </p:nvSpPr>
        <p:spPr>
          <a:xfrm>
            <a:off x="0" y="0"/>
            <a:ext cx="12192000" cy="68845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BFE6F51-696B-13D1-D90B-96287D7180DD}"/>
              </a:ext>
            </a:extLst>
          </p:cNvPr>
          <p:cNvSpPr/>
          <p:nvPr/>
        </p:nvSpPr>
        <p:spPr>
          <a:xfrm flipV="1">
            <a:off x="-3813173" y="222738"/>
            <a:ext cx="7841222" cy="6181194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  <a:gd name="connsiteX0" fmla="*/ 28527 w 7987185"/>
              <a:gd name="connsiteY0" fmla="*/ 0 h 6296258"/>
              <a:gd name="connsiteX1" fmla="*/ 7987185 w 7987185"/>
              <a:gd name="connsiteY1" fmla="*/ 23743 h 6296258"/>
              <a:gd name="connsiteX2" fmla="*/ 7003480 w 7987185"/>
              <a:gd name="connsiteY2" fmla="*/ 6296258 h 6296258"/>
              <a:gd name="connsiteX3" fmla="*/ 0 w 7987185"/>
              <a:gd name="connsiteY3" fmla="*/ 6214966 h 6296258"/>
              <a:gd name="connsiteX4" fmla="*/ 28527 w 7987185"/>
              <a:gd name="connsiteY4" fmla="*/ 0 h 62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296258">
                <a:moveTo>
                  <a:pt x="28527" y="0"/>
                </a:moveTo>
                <a:lnTo>
                  <a:pt x="7987185" y="23743"/>
                </a:lnTo>
                <a:lnTo>
                  <a:pt x="7003480" y="6296258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EE801E7-0B1D-7AC0-6912-9A0615A970C7}"/>
              </a:ext>
            </a:extLst>
          </p:cNvPr>
          <p:cNvSpPr/>
          <p:nvPr/>
        </p:nvSpPr>
        <p:spPr>
          <a:xfrm flipH="1" flipV="1">
            <a:off x="8163951" y="536129"/>
            <a:ext cx="7841222" cy="6181194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  <a:gd name="connsiteX0" fmla="*/ 28527 w 7987185"/>
              <a:gd name="connsiteY0" fmla="*/ 0 h 6296258"/>
              <a:gd name="connsiteX1" fmla="*/ 7987185 w 7987185"/>
              <a:gd name="connsiteY1" fmla="*/ 23743 h 6296258"/>
              <a:gd name="connsiteX2" fmla="*/ 7003480 w 7987185"/>
              <a:gd name="connsiteY2" fmla="*/ 6296258 h 6296258"/>
              <a:gd name="connsiteX3" fmla="*/ 0 w 7987185"/>
              <a:gd name="connsiteY3" fmla="*/ 6214966 h 6296258"/>
              <a:gd name="connsiteX4" fmla="*/ 28527 w 7987185"/>
              <a:gd name="connsiteY4" fmla="*/ 0 h 62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296258">
                <a:moveTo>
                  <a:pt x="28527" y="0"/>
                </a:moveTo>
                <a:lnTo>
                  <a:pt x="7987185" y="23743"/>
                </a:lnTo>
                <a:lnTo>
                  <a:pt x="7003480" y="6296258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B77D5F-1C66-57EA-D1BC-2F82105D5E74}"/>
              </a:ext>
            </a:extLst>
          </p:cNvPr>
          <p:cNvSpPr txBox="1"/>
          <p:nvPr/>
        </p:nvSpPr>
        <p:spPr>
          <a:xfrm>
            <a:off x="3840480" y="2911127"/>
            <a:ext cx="451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业绩展示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3C3E43-580D-1F00-BD2A-C35D0617CA53}"/>
              </a:ext>
            </a:extLst>
          </p:cNvPr>
          <p:cNvSpPr txBox="1"/>
          <p:nvPr/>
        </p:nvSpPr>
        <p:spPr>
          <a:xfrm>
            <a:off x="4940340" y="755442"/>
            <a:ext cx="2311320" cy="204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5400"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altLang="zh-CN" sz="11500">
                <a:solidFill>
                  <a:schemeClr val="bg1"/>
                </a:solidFill>
              </a:rPr>
              <a:t>02</a:t>
            </a:r>
            <a:endParaRPr lang="zh-CN" altLang="en-US" sz="11500">
              <a:solidFill>
                <a:schemeClr val="bg1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D089EC0-922D-A928-F781-6A9B1EEDA859}"/>
              </a:ext>
            </a:extLst>
          </p:cNvPr>
          <p:cNvSpPr/>
          <p:nvPr/>
        </p:nvSpPr>
        <p:spPr>
          <a:xfrm flipV="1">
            <a:off x="-36232" y="368883"/>
            <a:ext cx="3876713" cy="6169450"/>
          </a:xfrm>
          <a:custGeom>
            <a:avLst/>
            <a:gdLst>
              <a:gd name="connsiteX0" fmla="*/ 2910985 w 3876713"/>
              <a:gd name="connsiteY0" fmla="*/ 6169450 h 6169450"/>
              <a:gd name="connsiteX1" fmla="*/ 3876713 w 3876713"/>
              <a:gd name="connsiteY1" fmla="*/ 11565 h 6169450"/>
              <a:gd name="connsiteX2" fmla="*/ 0 w 3876713"/>
              <a:gd name="connsiteY2" fmla="*/ 0 h 6169450"/>
              <a:gd name="connsiteX3" fmla="*/ 0 w 3876713"/>
              <a:gd name="connsiteY3" fmla="*/ 6135661 h 616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713" h="6169450">
                <a:moveTo>
                  <a:pt x="2910985" y="6169450"/>
                </a:moveTo>
                <a:lnTo>
                  <a:pt x="3876713" y="11565"/>
                </a:lnTo>
                <a:lnTo>
                  <a:pt x="0" y="0"/>
                </a:lnTo>
                <a:lnTo>
                  <a:pt x="0" y="6135661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169" name="图片 7168">
            <a:extLst>
              <a:ext uri="{FF2B5EF4-FFF2-40B4-BE49-F238E27FC236}">
                <a16:creationId xmlns:a16="http://schemas.microsoft.com/office/drawing/2014/main" id="{AF2F9982-0F99-83B8-5D91-AA0CAF29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06" y="1406464"/>
            <a:ext cx="4755516" cy="6419944"/>
          </a:xfrm>
          <a:custGeom>
            <a:avLst/>
            <a:gdLst>
              <a:gd name="connsiteX0" fmla="*/ 0 w 4755516"/>
              <a:gd name="connsiteY0" fmla="*/ 0 h 6419944"/>
              <a:gd name="connsiteX1" fmla="*/ 4755516 w 4755516"/>
              <a:gd name="connsiteY1" fmla="*/ 0 h 6419944"/>
              <a:gd name="connsiteX2" fmla="*/ 4755516 w 4755516"/>
              <a:gd name="connsiteY2" fmla="*/ 6419944 h 6419944"/>
              <a:gd name="connsiteX3" fmla="*/ 4632306 w 4755516"/>
              <a:gd name="connsiteY3" fmla="*/ 6419944 h 6419944"/>
              <a:gd name="connsiteX4" fmla="*/ 4632306 w 4755516"/>
              <a:gd name="connsiteY4" fmla="*/ 5478106 h 6419944"/>
              <a:gd name="connsiteX5" fmla="*/ 0 w 4755516"/>
              <a:gd name="connsiteY5" fmla="*/ 5478106 h 641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5516" h="6419944">
                <a:moveTo>
                  <a:pt x="0" y="0"/>
                </a:moveTo>
                <a:lnTo>
                  <a:pt x="4755516" y="0"/>
                </a:lnTo>
                <a:lnTo>
                  <a:pt x="4755516" y="6419944"/>
                </a:lnTo>
                <a:lnTo>
                  <a:pt x="4632306" y="6419944"/>
                </a:lnTo>
                <a:lnTo>
                  <a:pt x="4632306" y="5478106"/>
                </a:lnTo>
                <a:lnTo>
                  <a:pt x="0" y="5478106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2CB70B2-D2E6-0BBF-6FD7-88E30C7C1498}"/>
              </a:ext>
            </a:extLst>
          </p:cNvPr>
          <p:cNvSpPr/>
          <p:nvPr/>
        </p:nvSpPr>
        <p:spPr>
          <a:xfrm flipH="1" flipV="1">
            <a:off x="8354100" y="368883"/>
            <a:ext cx="3884792" cy="6169474"/>
          </a:xfrm>
          <a:custGeom>
            <a:avLst/>
            <a:gdLst>
              <a:gd name="connsiteX0" fmla="*/ 2919064 w 3884792"/>
              <a:gd name="connsiteY0" fmla="*/ 6169474 h 6169474"/>
              <a:gd name="connsiteX1" fmla="*/ 0 w 3884792"/>
              <a:gd name="connsiteY1" fmla="*/ 6135591 h 6169474"/>
              <a:gd name="connsiteX2" fmla="*/ 0 w 3884792"/>
              <a:gd name="connsiteY2" fmla="*/ 0 h 6169474"/>
              <a:gd name="connsiteX3" fmla="*/ 3884792 w 3884792"/>
              <a:gd name="connsiteY3" fmla="*/ 11589 h 616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4792" h="6169474">
                <a:moveTo>
                  <a:pt x="2919064" y="6169474"/>
                </a:moveTo>
                <a:lnTo>
                  <a:pt x="0" y="6135591"/>
                </a:lnTo>
                <a:lnTo>
                  <a:pt x="0" y="0"/>
                </a:lnTo>
                <a:lnTo>
                  <a:pt x="3884792" y="11589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FD178A9-4CED-AD0C-E9DC-7C19540C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1" b="24189"/>
          <a:stretch>
            <a:fillRect/>
          </a:stretch>
        </p:blipFill>
        <p:spPr bwMode="auto">
          <a:xfrm flipH="1">
            <a:off x="7483326" y="222739"/>
            <a:ext cx="4708675" cy="6661831"/>
          </a:xfrm>
          <a:custGeom>
            <a:avLst/>
            <a:gdLst>
              <a:gd name="connsiteX0" fmla="*/ 4708675 w 4708675"/>
              <a:gd name="connsiteY0" fmla="*/ 0 h 6661831"/>
              <a:gd name="connsiteX1" fmla="*/ 0 w 4708675"/>
              <a:gd name="connsiteY1" fmla="*/ 0 h 6661831"/>
              <a:gd name="connsiteX2" fmla="*/ 0 w 4708675"/>
              <a:gd name="connsiteY2" fmla="*/ 6661831 h 6661831"/>
              <a:gd name="connsiteX3" fmla="*/ 4708675 w 4708675"/>
              <a:gd name="connsiteY3" fmla="*/ 6661831 h 666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675" h="6661831">
                <a:moveTo>
                  <a:pt x="4708675" y="0"/>
                </a:moveTo>
                <a:lnTo>
                  <a:pt x="0" y="0"/>
                </a:lnTo>
                <a:lnTo>
                  <a:pt x="0" y="6661831"/>
                </a:lnTo>
                <a:lnTo>
                  <a:pt x="4708675" y="66618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97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593BD2F-DF37-C5DF-5FBD-5CD3A5438D9F}"/>
              </a:ext>
            </a:extLst>
          </p:cNvPr>
          <p:cNvSpPr/>
          <p:nvPr/>
        </p:nvSpPr>
        <p:spPr>
          <a:xfrm flipH="1" flipV="1">
            <a:off x="-30408" y="492369"/>
            <a:ext cx="11549309" cy="5955323"/>
          </a:xfrm>
          <a:custGeom>
            <a:avLst/>
            <a:gdLst>
              <a:gd name="connsiteX0" fmla="*/ 11549309 w 11549309"/>
              <a:gd name="connsiteY0" fmla="*/ 5955323 h 5955323"/>
              <a:gd name="connsiteX1" fmla="*/ 0 w 11549309"/>
              <a:gd name="connsiteY1" fmla="*/ 5955323 h 5955323"/>
              <a:gd name="connsiteX2" fmla="*/ 1068683 w 11549309"/>
              <a:gd name="connsiteY2" fmla="*/ 0 h 5955323"/>
              <a:gd name="connsiteX3" fmla="*/ 11549309 w 11549309"/>
              <a:gd name="connsiteY3" fmla="*/ 0 h 595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9309" h="5955323">
                <a:moveTo>
                  <a:pt x="11549309" y="5955323"/>
                </a:moveTo>
                <a:lnTo>
                  <a:pt x="0" y="5955323"/>
                </a:lnTo>
                <a:lnTo>
                  <a:pt x="1068683" y="0"/>
                </a:lnTo>
                <a:lnTo>
                  <a:pt x="11549309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4EAE6E7C-98F7-CB81-53CB-34A387BB9F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570609"/>
              </p:ext>
            </p:extLst>
          </p:nvPr>
        </p:nvGraphicFramePr>
        <p:xfrm>
          <a:off x="4918792" y="2766647"/>
          <a:ext cx="5342826" cy="3378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7A92331D-9967-9A57-3982-886E0FB873B2}"/>
              </a:ext>
            </a:extLst>
          </p:cNvPr>
          <p:cNvSpPr txBox="1"/>
          <p:nvPr/>
        </p:nvSpPr>
        <p:spPr>
          <a:xfrm>
            <a:off x="4719037" y="1596532"/>
            <a:ext cx="369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业绩展示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51123D-8441-EF6E-778F-F0E3812DBD08}"/>
              </a:ext>
            </a:extLst>
          </p:cNvPr>
          <p:cNvSpPr txBox="1"/>
          <p:nvPr/>
        </p:nvSpPr>
        <p:spPr>
          <a:xfrm>
            <a:off x="4690192" y="879819"/>
            <a:ext cx="5428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Performance Show</a:t>
            </a:r>
            <a:endParaRPr lang="zh-CN" altLang="en-US" sz="40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sp>
        <p:nvSpPr>
          <p:cNvPr id="9216" name="任意多边形: 形状 9215">
            <a:extLst>
              <a:ext uri="{FF2B5EF4-FFF2-40B4-BE49-F238E27FC236}">
                <a16:creationId xmlns:a16="http://schemas.microsoft.com/office/drawing/2014/main" id="{348D54E4-6DC8-FA8B-3004-8E9F7411197F}"/>
              </a:ext>
            </a:extLst>
          </p:cNvPr>
          <p:cNvSpPr/>
          <p:nvPr/>
        </p:nvSpPr>
        <p:spPr>
          <a:xfrm flipH="1">
            <a:off x="10850670" y="-46892"/>
            <a:ext cx="1377173" cy="6658512"/>
          </a:xfrm>
          <a:custGeom>
            <a:avLst/>
            <a:gdLst>
              <a:gd name="connsiteX0" fmla="*/ 269802 w 1377173"/>
              <a:gd name="connsiteY0" fmla="*/ 0 h 6658512"/>
              <a:gd name="connsiteX1" fmla="*/ 0 w 1377173"/>
              <a:gd name="connsiteY1" fmla="*/ 0 h 6658512"/>
              <a:gd name="connsiteX2" fmla="*/ 0 w 1377173"/>
              <a:gd name="connsiteY2" fmla="*/ 6658512 h 6658512"/>
              <a:gd name="connsiteX3" fmla="*/ 1377173 w 1377173"/>
              <a:gd name="connsiteY3" fmla="*/ 6658512 h 665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7173" h="6658512">
                <a:moveTo>
                  <a:pt x="269802" y="0"/>
                </a:moveTo>
                <a:lnTo>
                  <a:pt x="0" y="0"/>
                </a:lnTo>
                <a:lnTo>
                  <a:pt x="0" y="6658512"/>
                </a:lnTo>
                <a:lnTo>
                  <a:pt x="1377173" y="6658512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FC831D11-EDDD-FF7F-0757-744BB0AD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3886" y="-206175"/>
            <a:ext cx="5955324" cy="803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260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E25D8AC-37BF-3429-8F27-A8BE839C0681}"/>
              </a:ext>
            </a:extLst>
          </p:cNvPr>
          <p:cNvSpPr/>
          <p:nvPr/>
        </p:nvSpPr>
        <p:spPr>
          <a:xfrm flipH="1" flipV="1">
            <a:off x="4501535" y="492369"/>
            <a:ext cx="7712369" cy="5955323"/>
          </a:xfrm>
          <a:custGeom>
            <a:avLst/>
            <a:gdLst>
              <a:gd name="connsiteX0" fmla="*/ 7712369 w 7712369"/>
              <a:gd name="connsiteY0" fmla="*/ 5955323 h 5955323"/>
              <a:gd name="connsiteX1" fmla="*/ 0 w 7712369"/>
              <a:gd name="connsiteY1" fmla="*/ 5955323 h 5955323"/>
              <a:gd name="connsiteX2" fmla="*/ 0 w 7712369"/>
              <a:gd name="connsiteY2" fmla="*/ 0 h 5955323"/>
              <a:gd name="connsiteX3" fmla="*/ 6643686 w 7712369"/>
              <a:gd name="connsiteY3" fmla="*/ 0 h 595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2369" h="5955323">
                <a:moveTo>
                  <a:pt x="7712369" y="5955323"/>
                </a:moveTo>
                <a:lnTo>
                  <a:pt x="0" y="5955323"/>
                </a:lnTo>
                <a:lnTo>
                  <a:pt x="0" y="0"/>
                </a:lnTo>
                <a:lnTo>
                  <a:pt x="6643686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30AF05C-6B18-21BE-64D0-E45B20D31996}"/>
              </a:ext>
            </a:extLst>
          </p:cNvPr>
          <p:cNvGrpSpPr/>
          <p:nvPr/>
        </p:nvGrpSpPr>
        <p:grpSpPr>
          <a:xfrm>
            <a:off x="5613002" y="1047222"/>
            <a:ext cx="1601058" cy="2245639"/>
            <a:chOff x="5118016" y="2510008"/>
            <a:chExt cx="1601058" cy="224563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2A4F00E-42A9-0FA4-69A1-CFC43BCBD4FF}"/>
                </a:ext>
              </a:extLst>
            </p:cNvPr>
            <p:cNvSpPr txBox="1"/>
            <p:nvPr/>
          </p:nvSpPr>
          <p:spPr>
            <a:xfrm>
              <a:off x="5197835" y="3576150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>
                  <a:gradFill>
                    <a:gsLst>
                      <a:gs pos="0">
                        <a:srgbClr val="7CBEFB"/>
                      </a:gs>
                      <a:gs pos="56000">
                        <a:srgbClr val="2478ED"/>
                      </a:gs>
                    </a:gsLst>
                    <a:lin ang="270000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单击添加大标题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2AF5058-7BF8-7314-0E34-CB01CFFBAA20}"/>
                </a:ext>
              </a:extLst>
            </p:cNvPr>
            <p:cNvSpPr txBox="1"/>
            <p:nvPr/>
          </p:nvSpPr>
          <p:spPr>
            <a:xfrm>
              <a:off x="5118016" y="3927920"/>
              <a:ext cx="1601058" cy="827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思源黑体 CN Normal" panose="020B0400000000000000" pitchFamily="34" charset="-122"/>
                </a:rPr>
                <a:t>根据需要可酌情增减文字，以便观者可以准确理解您所传达的信息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A30713A-C06A-BCCC-E1BC-6F80C8AB451A}"/>
                </a:ext>
              </a:extLst>
            </p:cNvPr>
            <p:cNvSpPr txBox="1"/>
            <p:nvPr/>
          </p:nvSpPr>
          <p:spPr>
            <a:xfrm>
              <a:off x="5197835" y="2510008"/>
              <a:ext cx="14414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90</a:t>
              </a:r>
              <a:r>
                <a:rPr lang="en-US" altLang="zh-CN" sz="32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z="440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CFC39FF-7FA0-4821-79AD-3EDAFBBF8E57}"/>
              </a:ext>
            </a:extLst>
          </p:cNvPr>
          <p:cNvGrpSpPr/>
          <p:nvPr/>
        </p:nvGrpSpPr>
        <p:grpSpPr>
          <a:xfrm>
            <a:off x="6465630" y="3747457"/>
            <a:ext cx="1601058" cy="2245639"/>
            <a:chOff x="7618148" y="2510008"/>
            <a:chExt cx="1601058" cy="2245639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C322D18-0828-690C-07A0-B685AC794B9C}"/>
                </a:ext>
              </a:extLst>
            </p:cNvPr>
            <p:cNvSpPr txBox="1"/>
            <p:nvPr/>
          </p:nvSpPr>
          <p:spPr>
            <a:xfrm>
              <a:off x="7697968" y="3576150"/>
              <a:ext cx="1441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>
                  <a:gradFill>
                    <a:gsLst>
                      <a:gs pos="0">
                        <a:srgbClr val="7CBEFB"/>
                      </a:gs>
                      <a:gs pos="56000">
                        <a:srgbClr val="2478ED"/>
                      </a:gs>
                    </a:gsLst>
                    <a:lin ang="2700000" scaled="1"/>
                  </a:gradFill>
                  <a:latin typeface="优设标题黑" panose="00000500000000000000" pitchFamily="2" charset="-122"/>
                  <a:ea typeface="优设标题黑" panose="00000500000000000000" pitchFamily="2" charset="-122"/>
                </a:defRPr>
              </a:lvl1pPr>
            </a:lstStyle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单击添加大标题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A70BC1A-DE44-A4C7-3F14-28B5779D760B}"/>
                </a:ext>
              </a:extLst>
            </p:cNvPr>
            <p:cNvSpPr txBox="1"/>
            <p:nvPr/>
          </p:nvSpPr>
          <p:spPr>
            <a:xfrm>
              <a:off x="7618148" y="3927920"/>
              <a:ext cx="1601058" cy="827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思源黑体 CN Normal" panose="020B0400000000000000" pitchFamily="34" charset="-122"/>
                </a:rPr>
                <a:t>根据需要可酌情增减文字，以便观者可以准确理解您所传达的信息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0DE001D-E28D-3529-99FF-EC32A24A4A50}"/>
                </a:ext>
              </a:extLst>
            </p:cNvPr>
            <p:cNvSpPr txBox="1"/>
            <p:nvPr/>
          </p:nvSpPr>
          <p:spPr>
            <a:xfrm>
              <a:off x="7697968" y="2510008"/>
              <a:ext cx="14414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80</a:t>
              </a:r>
              <a:r>
                <a:rPr lang="en-US" altLang="zh-CN" sz="320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%</a:t>
              </a:r>
              <a:endParaRPr lang="zh-CN" altLang="en-US" sz="440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6500F962-366C-4C77-C33A-14B2F8B579DE}"/>
              </a:ext>
            </a:extLst>
          </p:cNvPr>
          <p:cNvSpPr/>
          <p:nvPr/>
        </p:nvSpPr>
        <p:spPr>
          <a:xfrm>
            <a:off x="-46892" y="492369"/>
            <a:ext cx="5390582" cy="5955323"/>
          </a:xfrm>
          <a:custGeom>
            <a:avLst/>
            <a:gdLst>
              <a:gd name="connsiteX0" fmla="*/ 0 w 5390582"/>
              <a:gd name="connsiteY0" fmla="*/ 0 h 5955323"/>
              <a:gd name="connsiteX1" fmla="*/ 4321899 w 5390582"/>
              <a:gd name="connsiteY1" fmla="*/ 0 h 5955323"/>
              <a:gd name="connsiteX2" fmla="*/ 5390582 w 5390582"/>
              <a:gd name="connsiteY2" fmla="*/ 5955323 h 5955323"/>
              <a:gd name="connsiteX3" fmla="*/ 0 w 5390582"/>
              <a:gd name="connsiteY3" fmla="*/ 5955323 h 595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0582" h="5955323">
                <a:moveTo>
                  <a:pt x="0" y="0"/>
                </a:moveTo>
                <a:lnTo>
                  <a:pt x="4321899" y="0"/>
                </a:lnTo>
                <a:lnTo>
                  <a:pt x="5390582" y="5955323"/>
                </a:lnTo>
                <a:lnTo>
                  <a:pt x="0" y="5955323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92331D-9967-9A57-3982-886E0FB873B2}"/>
              </a:ext>
            </a:extLst>
          </p:cNvPr>
          <p:cNvSpPr txBox="1"/>
          <p:nvPr/>
        </p:nvSpPr>
        <p:spPr>
          <a:xfrm>
            <a:off x="631555" y="3101126"/>
            <a:ext cx="369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业绩展示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51123D-8441-EF6E-778F-F0E3812DBD08}"/>
              </a:ext>
            </a:extLst>
          </p:cNvPr>
          <p:cNvSpPr txBox="1"/>
          <p:nvPr/>
        </p:nvSpPr>
        <p:spPr>
          <a:xfrm>
            <a:off x="631555" y="1462585"/>
            <a:ext cx="38988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Performance </a:t>
            </a:r>
          </a:p>
          <a:p>
            <a:r>
              <a:rPr lang="en-US" altLang="zh-CN" sz="4000">
                <a:latin typeface="Montserrat ExtraBold" panose="00000900000000000000" pitchFamily="2" charset="0"/>
                <a:ea typeface="思源黑体 CN Heavy" panose="020B0A00000000000000" pitchFamily="34" charset="-122"/>
              </a:rPr>
              <a:t>Show</a:t>
            </a:r>
            <a:endParaRPr lang="zh-CN" altLang="en-US" sz="4000">
              <a:latin typeface="Montserrat ExtraBold" panose="00000900000000000000" pitchFamily="2" charset="0"/>
              <a:ea typeface="思源黑体 CN Heavy" panose="020B0A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38A1AC-2756-DBFB-A05E-6104F59B125C}"/>
              </a:ext>
            </a:extLst>
          </p:cNvPr>
          <p:cNvSpPr txBox="1"/>
          <p:nvPr/>
        </p:nvSpPr>
        <p:spPr>
          <a:xfrm>
            <a:off x="631555" y="3847716"/>
            <a:ext cx="3869979" cy="1351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思源黑体 CN Normal" panose="020B0400000000000000" pitchFamily="34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5EFBA26A-F436-8E13-9599-67A2EF05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2465" y="811120"/>
            <a:ext cx="3859160" cy="532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745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B20FFB8-FB33-6065-80C2-0245BFA8D56F}"/>
              </a:ext>
            </a:extLst>
          </p:cNvPr>
          <p:cNvSpPr/>
          <p:nvPr/>
        </p:nvSpPr>
        <p:spPr>
          <a:xfrm>
            <a:off x="0" y="0"/>
            <a:ext cx="12192000" cy="68845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BFE6F51-696B-13D1-D90B-96287D7180DD}"/>
              </a:ext>
            </a:extLst>
          </p:cNvPr>
          <p:cNvSpPr/>
          <p:nvPr/>
        </p:nvSpPr>
        <p:spPr>
          <a:xfrm flipV="1">
            <a:off x="-3813173" y="222738"/>
            <a:ext cx="7841222" cy="6181194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  <a:gd name="connsiteX0" fmla="*/ 28527 w 7987185"/>
              <a:gd name="connsiteY0" fmla="*/ 0 h 6296258"/>
              <a:gd name="connsiteX1" fmla="*/ 7987185 w 7987185"/>
              <a:gd name="connsiteY1" fmla="*/ 23743 h 6296258"/>
              <a:gd name="connsiteX2" fmla="*/ 7003480 w 7987185"/>
              <a:gd name="connsiteY2" fmla="*/ 6296258 h 6296258"/>
              <a:gd name="connsiteX3" fmla="*/ 0 w 7987185"/>
              <a:gd name="connsiteY3" fmla="*/ 6214966 h 6296258"/>
              <a:gd name="connsiteX4" fmla="*/ 28527 w 7987185"/>
              <a:gd name="connsiteY4" fmla="*/ 0 h 62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296258">
                <a:moveTo>
                  <a:pt x="28527" y="0"/>
                </a:moveTo>
                <a:lnTo>
                  <a:pt x="7987185" y="23743"/>
                </a:lnTo>
                <a:lnTo>
                  <a:pt x="7003480" y="6296258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EE801E7-0B1D-7AC0-6912-9A0615A970C7}"/>
              </a:ext>
            </a:extLst>
          </p:cNvPr>
          <p:cNvSpPr/>
          <p:nvPr/>
        </p:nvSpPr>
        <p:spPr>
          <a:xfrm flipH="1" flipV="1">
            <a:off x="8163951" y="536129"/>
            <a:ext cx="7841222" cy="6181194"/>
          </a:xfrm>
          <a:custGeom>
            <a:avLst/>
            <a:gdLst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0 w 5856815"/>
              <a:gd name="connsiteY3" fmla="*/ 6389076 h 6389076"/>
              <a:gd name="connsiteX0" fmla="*/ 0 w 5856815"/>
              <a:gd name="connsiteY0" fmla="*/ 0 h 6389076"/>
              <a:gd name="connsiteX1" fmla="*/ 5856815 w 5856815"/>
              <a:gd name="connsiteY1" fmla="*/ 0 h 6389076"/>
              <a:gd name="connsiteX2" fmla="*/ 4259546 w 5856815"/>
              <a:gd name="connsiteY2" fmla="*/ 6389076 h 6389076"/>
              <a:gd name="connsiteX3" fmla="*/ 15240 w 5856815"/>
              <a:gd name="connsiteY3" fmla="*/ 6069036 h 6389076"/>
              <a:gd name="connsiteX4" fmla="*/ 0 w 5856815"/>
              <a:gd name="connsiteY4" fmla="*/ 0 h 638907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069036 h 6282396"/>
              <a:gd name="connsiteX4" fmla="*/ 0 w 5856815"/>
              <a:gd name="connsiteY4" fmla="*/ 0 h 6282396"/>
              <a:gd name="connsiteX0" fmla="*/ 0 w 5856815"/>
              <a:gd name="connsiteY0" fmla="*/ 0 h 6282396"/>
              <a:gd name="connsiteX1" fmla="*/ 5856815 w 5856815"/>
              <a:gd name="connsiteY1" fmla="*/ 0 h 6282396"/>
              <a:gd name="connsiteX2" fmla="*/ 4290026 w 5856815"/>
              <a:gd name="connsiteY2" fmla="*/ 6282396 h 6282396"/>
              <a:gd name="connsiteX3" fmla="*/ 15240 w 5856815"/>
              <a:gd name="connsiteY3" fmla="*/ 6207932 h 6282396"/>
              <a:gd name="connsiteX4" fmla="*/ 0 w 5856815"/>
              <a:gd name="connsiteY4" fmla="*/ 0 h 6282396"/>
              <a:gd name="connsiteX0" fmla="*/ 0 w 6504997"/>
              <a:gd name="connsiteY0" fmla="*/ 23149 h 6305545"/>
              <a:gd name="connsiteX1" fmla="*/ 6504997 w 6504997"/>
              <a:gd name="connsiteY1" fmla="*/ 0 h 6305545"/>
              <a:gd name="connsiteX2" fmla="*/ 4290026 w 6504997"/>
              <a:gd name="connsiteY2" fmla="*/ 6305545 h 6305545"/>
              <a:gd name="connsiteX3" fmla="*/ 15240 w 6504997"/>
              <a:gd name="connsiteY3" fmla="*/ 6231081 h 6305545"/>
              <a:gd name="connsiteX4" fmla="*/ 0 w 6504997"/>
              <a:gd name="connsiteY4" fmla="*/ 23149 h 6305545"/>
              <a:gd name="connsiteX0" fmla="*/ 0 w 6504997"/>
              <a:gd name="connsiteY0" fmla="*/ 23149 h 6270821"/>
              <a:gd name="connsiteX1" fmla="*/ 6504997 w 6504997"/>
              <a:gd name="connsiteY1" fmla="*/ 0 h 6270821"/>
              <a:gd name="connsiteX2" fmla="*/ 4753013 w 6504997"/>
              <a:gd name="connsiteY2" fmla="*/ 6270821 h 6270821"/>
              <a:gd name="connsiteX3" fmla="*/ 15240 w 6504997"/>
              <a:gd name="connsiteY3" fmla="*/ 6231081 h 6270821"/>
              <a:gd name="connsiteX4" fmla="*/ 0 w 6504997"/>
              <a:gd name="connsiteY4" fmla="*/ 23149 h 6270821"/>
              <a:gd name="connsiteX0" fmla="*/ 0 w 6504997"/>
              <a:gd name="connsiteY0" fmla="*/ 23149 h 6293970"/>
              <a:gd name="connsiteX1" fmla="*/ 6504997 w 6504997"/>
              <a:gd name="connsiteY1" fmla="*/ 0 h 6293970"/>
              <a:gd name="connsiteX2" fmla="*/ 4718289 w 6504997"/>
              <a:gd name="connsiteY2" fmla="*/ 6293970 h 6293970"/>
              <a:gd name="connsiteX3" fmla="*/ 15240 w 6504997"/>
              <a:gd name="connsiteY3" fmla="*/ 6231081 h 6293970"/>
              <a:gd name="connsiteX4" fmla="*/ 0 w 6504997"/>
              <a:gd name="connsiteY4" fmla="*/ 23149 h 6293970"/>
              <a:gd name="connsiteX0" fmla="*/ 0 w 7184935"/>
              <a:gd name="connsiteY0" fmla="*/ 0 h 6294267"/>
              <a:gd name="connsiteX1" fmla="*/ 7184935 w 7184935"/>
              <a:gd name="connsiteY1" fmla="*/ 297 h 6294267"/>
              <a:gd name="connsiteX2" fmla="*/ 5398227 w 7184935"/>
              <a:gd name="connsiteY2" fmla="*/ 6294267 h 6294267"/>
              <a:gd name="connsiteX3" fmla="*/ 695178 w 7184935"/>
              <a:gd name="connsiteY3" fmla="*/ 6231378 h 6294267"/>
              <a:gd name="connsiteX4" fmla="*/ 0 w 7184935"/>
              <a:gd name="connsiteY4" fmla="*/ 0 h 6294267"/>
              <a:gd name="connsiteX0" fmla="*/ 359899 w 7544834"/>
              <a:gd name="connsiteY0" fmla="*/ 0 h 6294267"/>
              <a:gd name="connsiteX1" fmla="*/ 7544834 w 7544834"/>
              <a:gd name="connsiteY1" fmla="*/ 297 h 6294267"/>
              <a:gd name="connsiteX2" fmla="*/ 5758126 w 7544834"/>
              <a:gd name="connsiteY2" fmla="*/ 6294267 h 6294267"/>
              <a:gd name="connsiteX3" fmla="*/ 0 w 7544834"/>
              <a:gd name="connsiteY3" fmla="*/ 6254825 h 6294267"/>
              <a:gd name="connsiteX4" fmla="*/ 359899 w 7544834"/>
              <a:gd name="connsiteY4" fmla="*/ 0 h 6294267"/>
              <a:gd name="connsiteX0" fmla="*/ 0 w 7958658"/>
              <a:gd name="connsiteY0" fmla="*/ 0 h 6317713"/>
              <a:gd name="connsiteX1" fmla="*/ 7958658 w 7958658"/>
              <a:gd name="connsiteY1" fmla="*/ 23743 h 6317713"/>
              <a:gd name="connsiteX2" fmla="*/ 6171950 w 7958658"/>
              <a:gd name="connsiteY2" fmla="*/ 6317713 h 6317713"/>
              <a:gd name="connsiteX3" fmla="*/ 413824 w 7958658"/>
              <a:gd name="connsiteY3" fmla="*/ 6278271 h 6317713"/>
              <a:gd name="connsiteX4" fmla="*/ 0 w 7958658"/>
              <a:gd name="connsiteY4" fmla="*/ 0 h 6317713"/>
              <a:gd name="connsiteX0" fmla="*/ 8207 w 7966865"/>
              <a:gd name="connsiteY0" fmla="*/ 0 h 6317713"/>
              <a:gd name="connsiteX1" fmla="*/ 7966865 w 7966865"/>
              <a:gd name="connsiteY1" fmla="*/ 23743 h 6317713"/>
              <a:gd name="connsiteX2" fmla="*/ 6180157 w 7966865"/>
              <a:gd name="connsiteY2" fmla="*/ 6317713 h 6317713"/>
              <a:gd name="connsiteX3" fmla="*/ 0 w 7966865"/>
              <a:gd name="connsiteY3" fmla="*/ 6184486 h 6317713"/>
              <a:gd name="connsiteX4" fmla="*/ 8207 w 7966865"/>
              <a:gd name="connsiteY4" fmla="*/ 0 h 6317713"/>
              <a:gd name="connsiteX0" fmla="*/ 8207 w 7966865"/>
              <a:gd name="connsiteY0" fmla="*/ 0 h 6358353"/>
              <a:gd name="connsiteX1" fmla="*/ 7966865 w 7966865"/>
              <a:gd name="connsiteY1" fmla="*/ 23743 h 6358353"/>
              <a:gd name="connsiteX2" fmla="*/ 6129357 w 7966865"/>
              <a:gd name="connsiteY2" fmla="*/ 6358353 h 6358353"/>
              <a:gd name="connsiteX3" fmla="*/ 0 w 7966865"/>
              <a:gd name="connsiteY3" fmla="*/ 6184486 h 6358353"/>
              <a:gd name="connsiteX4" fmla="*/ 8207 w 7966865"/>
              <a:gd name="connsiteY4" fmla="*/ 0 h 6358353"/>
              <a:gd name="connsiteX0" fmla="*/ 28527 w 7987185"/>
              <a:gd name="connsiteY0" fmla="*/ 0 h 6358353"/>
              <a:gd name="connsiteX1" fmla="*/ 7987185 w 7987185"/>
              <a:gd name="connsiteY1" fmla="*/ 23743 h 6358353"/>
              <a:gd name="connsiteX2" fmla="*/ 6149677 w 7987185"/>
              <a:gd name="connsiteY2" fmla="*/ 6358353 h 6358353"/>
              <a:gd name="connsiteX3" fmla="*/ 0 w 7987185"/>
              <a:gd name="connsiteY3" fmla="*/ 6214966 h 6358353"/>
              <a:gd name="connsiteX4" fmla="*/ 28527 w 7987185"/>
              <a:gd name="connsiteY4" fmla="*/ 0 h 6358353"/>
              <a:gd name="connsiteX0" fmla="*/ 28527 w 7987185"/>
              <a:gd name="connsiteY0" fmla="*/ 0 h 6296258"/>
              <a:gd name="connsiteX1" fmla="*/ 7987185 w 7987185"/>
              <a:gd name="connsiteY1" fmla="*/ 23743 h 6296258"/>
              <a:gd name="connsiteX2" fmla="*/ 7003480 w 7987185"/>
              <a:gd name="connsiteY2" fmla="*/ 6296258 h 6296258"/>
              <a:gd name="connsiteX3" fmla="*/ 0 w 7987185"/>
              <a:gd name="connsiteY3" fmla="*/ 6214966 h 6296258"/>
              <a:gd name="connsiteX4" fmla="*/ 28527 w 7987185"/>
              <a:gd name="connsiteY4" fmla="*/ 0 h 62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7185" h="6296258">
                <a:moveTo>
                  <a:pt x="28527" y="0"/>
                </a:moveTo>
                <a:lnTo>
                  <a:pt x="7987185" y="23743"/>
                </a:lnTo>
                <a:lnTo>
                  <a:pt x="7003480" y="6296258"/>
                </a:lnTo>
                <a:lnTo>
                  <a:pt x="0" y="6214966"/>
                </a:lnTo>
                <a:cubicBezTo>
                  <a:pt x="0" y="4085274"/>
                  <a:pt x="28527" y="2129692"/>
                  <a:pt x="28527" y="0"/>
                </a:cubicBez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B77D5F-1C66-57EA-D1BC-2F82105D5E74}"/>
              </a:ext>
            </a:extLst>
          </p:cNvPr>
          <p:cNvSpPr txBox="1"/>
          <p:nvPr/>
        </p:nvSpPr>
        <p:spPr>
          <a:xfrm>
            <a:off x="3840480" y="2911127"/>
            <a:ext cx="451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经验总结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3C3E43-580D-1F00-BD2A-C35D0617CA53}"/>
              </a:ext>
            </a:extLst>
          </p:cNvPr>
          <p:cNvSpPr txBox="1"/>
          <p:nvPr/>
        </p:nvSpPr>
        <p:spPr>
          <a:xfrm>
            <a:off x="4940340" y="755442"/>
            <a:ext cx="2311320" cy="204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5400"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altLang="zh-CN" sz="11500">
                <a:solidFill>
                  <a:schemeClr val="bg1"/>
                </a:solidFill>
              </a:rPr>
              <a:t>03</a:t>
            </a:r>
            <a:endParaRPr lang="zh-CN" altLang="en-US" sz="11500">
              <a:solidFill>
                <a:schemeClr val="bg1"/>
              </a:solidFill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D089EC0-922D-A928-F781-6A9B1EEDA859}"/>
              </a:ext>
            </a:extLst>
          </p:cNvPr>
          <p:cNvSpPr/>
          <p:nvPr/>
        </p:nvSpPr>
        <p:spPr>
          <a:xfrm flipV="1">
            <a:off x="-36232" y="368883"/>
            <a:ext cx="3876713" cy="6169450"/>
          </a:xfrm>
          <a:custGeom>
            <a:avLst/>
            <a:gdLst>
              <a:gd name="connsiteX0" fmla="*/ 2910985 w 3876713"/>
              <a:gd name="connsiteY0" fmla="*/ 6169450 h 6169450"/>
              <a:gd name="connsiteX1" fmla="*/ 3876713 w 3876713"/>
              <a:gd name="connsiteY1" fmla="*/ 11565 h 6169450"/>
              <a:gd name="connsiteX2" fmla="*/ 0 w 3876713"/>
              <a:gd name="connsiteY2" fmla="*/ 0 h 6169450"/>
              <a:gd name="connsiteX3" fmla="*/ 0 w 3876713"/>
              <a:gd name="connsiteY3" fmla="*/ 6135661 h 616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713" h="6169450">
                <a:moveTo>
                  <a:pt x="2910985" y="6169450"/>
                </a:moveTo>
                <a:lnTo>
                  <a:pt x="3876713" y="11565"/>
                </a:lnTo>
                <a:lnTo>
                  <a:pt x="0" y="0"/>
                </a:lnTo>
                <a:lnTo>
                  <a:pt x="0" y="6135661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169" name="图片 7168">
            <a:extLst>
              <a:ext uri="{FF2B5EF4-FFF2-40B4-BE49-F238E27FC236}">
                <a16:creationId xmlns:a16="http://schemas.microsoft.com/office/drawing/2014/main" id="{AF2F9982-0F99-83B8-5D91-AA0CAF29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06" y="1406464"/>
            <a:ext cx="4755516" cy="6419944"/>
          </a:xfrm>
          <a:custGeom>
            <a:avLst/>
            <a:gdLst>
              <a:gd name="connsiteX0" fmla="*/ 0 w 4755516"/>
              <a:gd name="connsiteY0" fmla="*/ 0 h 6419944"/>
              <a:gd name="connsiteX1" fmla="*/ 4755516 w 4755516"/>
              <a:gd name="connsiteY1" fmla="*/ 0 h 6419944"/>
              <a:gd name="connsiteX2" fmla="*/ 4755516 w 4755516"/>
              <a:gd name="connsiteY2" fmla="*/ 6419944 h 6419944"/>
              <a:gd name="connsiteX3" fmla="*/ 4632306 w 4755516"/>
              <a:gd name="connsiteY3" fmla="*/ 6419944 h 6419944"/>
              <a:gd name="connsiteX4" fmla="*/ 4632306 w 4755516"/>
              <a:gd name="connsiteY4" fmla="*/ 5478106 h 6419944"/>
              <a:gd name="connsiteX5" fmla="*/ 0 w 4755516"/>
              <a:gd name="connsiteY5" fmla="*/ 5478106 h 641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5516" h="6419944">
                <a:moveTo>
                  <a:pt x="0" y="0"/>
                </a:moveTo>
                <a:lnTo>
                  <a:pt x="4755516" y="0"/>
                </a:lnTo>
                <a:lnTo>
                  <a:pt x="4755516" y="6419944"/>
                </a:lnTo>
                <a:lnTo>
                  <a:pt x="4632306" y="6419944"/>
                </a:lnTo>
                <a:lnTo>
                  <a:pt x="4632306" y="5478106"/>
                </a:lnTo>
                <a:lnTo>
                  <a:pt x="0" y="5478106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2CB70B2-D2E6-0BBF-6FD7-88E30C7C1498}"/>
              </a:ext>
            </a:extLst>
          </p:cNvPr>
          <p:cNvSpPr/>
          <p:nvPr/>
        </p:nvSpPr>
        <p:spPr>
          <a:xfrm flipH="1" flipV="1">
            <a:off x="8354100" y="368883"/>
            <a:ext cx="3884792" cy="6169474"/>
          </a:xfrm>
          <a:custGeom>
            <a:avLst/>
            <a:gdLst>
              <a:gd name="connsiteX0" fmla="*/ 2919064 w 3884792"/>
              <a:gd name="connsiteY0" fmla="*/ 6169474 h 6169474"/>
              <a:gd name="connsiteX1" fmla="*/ 0 w 3884792"/>
              <a:gd name="connsiteY1" fmla="*/ 6135591 h 6169474"/>
              <a:gd name="connsiteX2" fmla="*/ 0 w 3884792"/>
              <a:gd name="connsiteY2" fmla="*/ 0 h 6169474"/>
              <a:gd name="connsiteX3" fmla="*/ 3884792 w 3884792"/>
              <a:gd name="connsiteY3" fmla="*/ 11589 h 616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4792" h="6169474">
                <a:moveTo>
                  <a:pt x="2919064" y="6169474"/>
                </a:moveTo>
                <a:lnTo>
                  <a:pt x="0" y="6135591"/>
                </a:lnTo>
                <a:lnTo>
                  <a:pt x="0" y="0"/>
                </a:lnTo>
                <a:lnTo>
                  <a:pt x="3884792" y="11589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FD178A9-4CED-AD0C-E9DC-7C19540C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1" b="24189"/>
          <a:stretch>
            <a:fillRect/>
          </a:stretch>
        </p:blipFill>
        <p:spPr bwMode="auto">
          <a:xfrm flipH="1">
            <a:off x="7483326" y="222739"/>
            <a:ext cx="4708675" cy="6661831"/>
          </a:xfrm>
          <a:custGeom>
            <a:avLst/>
            <a:gdLst>
              <a:gd name="connsiteX0" fmla="*/ 4708675 w 4708675"/>
              <a:gd name="connsiteY0" fmla="*/ 0 h 6661831"/>
              <a:gd name="connsiteX1" fmla="*/ 0 w 4708675"/>
              <a:gd name="connsiteY1" fmla="*/ 0 h 6661831"/>
              <a:gd name="connsiteX2" fmla="*/ 0 w 4708675"/>
              <a:gd name="connsiteY2" fmla="*/ 6661831 h 6661831"/>
              <a:gd name="connsiteX3" fmla="*/ 4708675 w 4708675"/>
              <a:gd name="connsiteY3" fmla="*/ 6661831 h 666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675" h="6661831">
                <a:moveTo>
                  <a:pt x="4708675" y="0"/>
                </a:moveTo>
                <a:lnTo>
                  <a:pt x="0" y="0"/>
                </a:lnTo>
                <a:lnTo>
                  <a:pt x="0" y="6661831"/>
                </a:lnTo>
                <a:lnTo>
                  <a:pt x="4708675" y="66618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6550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1433;#371431;#37143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1433;#371431;#37143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1433;#371431;#37143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1433;#371431;#37143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1433;#371431;#37143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1433;#371431;#371434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1433;#371431;#371434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4">
      <a:majorFont>
        <a:latin typeface="Montserrat ExtraBold"/>
        <a:ea typeface="思源黑体 CN Heavy"/>
        <a:cs typeface=""/>
      </a:majorFont>
      <a:minorFont>
        <a:latin typeface="Montserrat ExtraBold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940</Words>
  <Application>Microsoft Office PowerPoint</Application>
  <PresentationFormat>宽屏</PresentationFormat>
  <Paragraphs>120</Paragraphs>
  <Slides>16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Montserrat ExtraBold</vt:lpstr>
      <vt:lpstr>黑体</vt:lpstr>
      <vt:lpstr>思源黑体 CN Normal</vt:lpstr>
      <vt:lpstr>Arial</vt:lpstr>
      <vt:lpstr>思源黑体 CN Heavy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SHITONG</dc:creator>
  <cp:lastModifiedBy>LI SHITONG</cp:lastModifiedBy>
  <cp:revision>34</cp:revision>
  <dcterms:created xsi:type="dcterms:W3CDTF">2022-11-21T07:26:54Z</dcterms:created>
  <dcterms:modified xsi:type="dcterms:W3CDTF">2022-11-22T05:13:23Z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v1.0_mb_C7unoy8BlMhiHUUXQl7buw==</vt:lpwstr>
  </property>
</Properties>
</file>